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C04B"/>
    <a:srgbClr val="9F4D7D"/>
    <a:srgbClr val="A788A6"/>
    <a:srgbClr val="B97A4D"/>
    <a:srgbClr val="BF9D4E"/>
    <a:srgbClr val="4B8A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3" d="100"/>
          <a:sy n="163" d="100"/>
        </p:scale>
        <p:origin x="442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3" d="100"/>
          <a:sy n="93" d="100"/>
        </p:scale>
        <p:origin x="459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929BE-2614-48F5-906C-57E66F32FCAA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6F9F0CE-5AF7-459C-AF54-473A0DB7ED21}">
      <dgm:prSet phldrT="[文字]"/>
      <dgm:spPr>
        <a:ln>
          <a:solidFill>
            <a:srgbClr val="F4C04B"/>
          </a:solidFill>
        </a:ln>
      </dgm:spPr>
      <dgm:t>
        <a:bodyPr vert="vert"/>
        <a:lstStyle/>
        <a:p>
          <a:r>
            <a:rPr lang="zh-TW" altLang="en-US" dirty="0"/>
            <a:t>化材</a:t>
          </a:r>
        </a:p>
      </dgm:t>
    </dgm:pt>
    <dgm:pt modelId="{027CF072-B02E-474E-903F-C49334726D61}" type="parTrans" cxnId="{A282C326-EA08-4FC0-BA1C-2F2FCDD58DA1}">
      <dgm:prSet/>
      <dgm:spPr/>
      <dgm:t>
        <a:bodyPr/>
        <a:lstStyle/>
        <a:p>
          <a:endParaRPr lang="zh-TW" altLang="en-US"/>
        </a:p>
      </dgm:t>
    </dgm:pt>
    <dgm:pt modelId="{855BA470-D07A-48AC-BE65-C466B3F40301}" type="sibTrans" cxnId="{A282C326-EA08-4FC0-BA1C-2F2FCDD58DA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8E0BE1C-01DE-4ECC-B212-A98D417D6B84}">
      <dgm:prSet phldrT="[文字]"/>
      <dgm:spPr>
        <a:solidFill>
          <a:srgbClr val="B97A4D"/>
        </a:solidFill>
        <a:ln>
          <a:solidFill>
            <a:srgbClr val="F4C04B"/>
          </a:solidFill>
        </a:ln>
      </dgm:spPr>
      <dgm:t>
        <a:bodyPr vert="vert"/>
        <a:lstStyle/>
        <a:p>
          <a:r>
            <a:rPr lang="zh-TW" altLang="en-US" dirty="0"/>
            <a:t>動力</a:t>
          </a:r>
        </a:p>
      </dgm:t>
    </dgm:pt>
    <dgm:pt modelId="{C68F9CE9-8041-41DA-B705-7B7955F6A394}" type="parTrans" cxnId="{924AA385-639E-4EB7-AB4E-7C8FFBB71392}">
      <dgm:prSet/>
      <dgm:spPr/>
      <dgm:t>
        <a:bodyPr/>
        <a:lstStyle/>
        <a:p>
          <a:endParaRPr lang="zh-TW" altLang="en-US"/>
        </a:p>
      </dgm:t>
    </dgm:pt>
    <dgm:pt modelId="{9EB59709-9D13-4AD2-BE21-00B3AF7D23E3}" type="sibTrans" cxnId="{924AA385-639E-4EB7-AB4E-7C8FFBB71392}">
      <dgm:prSet custT="1"/>
      <dgm:spPr>
        <a:noFill/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gm:t>
    </dgm:pt>
    <dgm:pt modelId="{6CB01A40-9FF8-4CAD-8ECC-A177A84CED4E}">
      <dgm:prSet phldrT="[文字]"/>
      <dgm:spPr>
        <a:ln>
          <a:solidFill>
            <a:srgbClr val="F4C04B"/>
          </a:solidFill>
        </a:ln>
      </dgm:spPr>
      <dgm:t>
        <a:bodyPr vert="vert"/>
        <a:lstStyle/>
        <a:p>
          <a:r>
            <a:rPr lang="zh-TW" altLang="en-US" dirty="0">
              <a:latin typeface="+mn-lt"/>
            </a:rPr>
            <a:t>資工</a:t>
          </a:r>
        </a:p>
      </dgm:t>
    </dgm:pt>
    <dgm:pt modelId="{710F8726-83A3-4179-B899-BC8719B5730D}" type="parTrans" cxnId="{CB6B975A-1146-46DF-8988-FA0A87BD9F76}">
      <dgm:prSet/>
      <dgm:spPr/>
      <dgm:t>
        <a:bodyPr/>
        <a:lstStyle/>
        <a:p>
          <a:endParaRPr lang="zh-TW" altLang="en-US"/>
        </a:p>
      </dgm:t>
    </dgm:pt>
    <dgm:pt modelId="{9FBBE48B-486E-4BC3-B612-A71D45790585}" type="sibTrans" cxnId="{CB6B975A-1146-46DF-8988-FA0A87BD9F76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B2DA4E69-385F-4219-ADC3-6990606E12BB}">
      <dgm:prSet phldrT="[文字]"/>
      <dgm:spPr>
        <a:solidFill>
          <a:srgbClr val="4B8A59"/>
        </a:solidFill>
        <a:ln>
          <a:solidFill>
            <a:srgbClr val="F4C04B"/>
          </a:solidFill>
        </a:ln>
      </dgm:spPr>
      <dgm:t>
        <a:bodyPr vert="vert"/>
        <a:lstStyle/>
        <a:p>
          <a:r>
            <a:rPr lang="zh-TW" altLang="en-US" dirty="0"/>
            <a:t>環資</a:t>
          </a:r>
        </a:p>
      </dgm:t>
    </dgm:pt>
    <dgm:pt modelId="{7FF331EF-0946-45FD-A24A-06BD8964703B}" type="parTrans" cxnId="{F85C39B2-87CC-41DA-A6C8-1C839F254ACA}">
      <dgm:prSet/>
      <dgm:spPr/>
      <dgm:t>
        <a:bodyPr/>
        <a:lstStyle/>
        <a:p>
          <a:endParaRPr lang="zh-TW" altLang="en-US"/>
        </a:p>
      </dgm:t>
    </dgm:pt>
    <dgm:pt modelId="{81F59BF1-1A97-4259-AF2A-2D691FC5ACEA}" type="sibTrans" cxnId="{F85C39B2-87CC-41DA-A6C8-1C839F254ACA}">
      <dgm:prSet custT="1"/>
      <dgm:spPr>
        <a:noFill/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gm:t>
    </dgm:pt>
    <dgm:pt modelId="{27906E3F-79D5-43B5-99ED-088724520E5D}">
      <dgm:prSet phldrT="[文字]"/>
      <dgm:spPr>
        <a:solidFill>
          <a:srgbClr val="BF9D4E"/>
        </a:solidFill>
        <a:ln>
          <a:solidFill>
            <a:srgbClr val="F4C04B"/>
          </a:solidFill>
        </a:ln>
      </dgm:spPr>
      <dgm:t>
        <a:bodyPr vert="vert"/>
        <a:lstStyle/>
        <a:p>
          <a:r>
            <a:rPr lang="zh-TW" altLang="en-US" dirty="0"/>
            <a:t>機航</a:t>
          </a:r>
        </a:p>
      </dgm:t>
    </dgm:pt>
    <dgm:pt modelId="{6CC222C2-798A-4E0B-A4C7-ABCA8DDC72E1}" type="parTrans" cxnId="{338BD494-DC51-499F-ABDA-FCB7E9571708}">
      <dgm:prSet/>
      <dgm:spPr/>
      <dgm:t>
        <a:bodyPr/>
        <a:lstStyle/>
        <a:p>
          <a:endParaRPr lang="zh-TW" altLang="en-US"/>
        </a:p>
      </dgm:t>
    </dgm:pt>
    <dgm:pt modelId="{25E3A7F5-BC19-4A17-A88B-9199CD606DCB}" type="sibTrans" cxnId="{338BD494-DC51-499F-ABDA-FCB7E9571708}">
      <dgm:prSet custT="1"/>
      <dgm:spPr>
        <a:noFill/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gm:t>
    </dgm:pt>
    <dgm:pt modelId="{9C993527-565A-4D23-A4AB-582AE3D3D83C}">
      <dgm:prSet phldrT="[文字]"/>
      <dgm:spPr>
        <a:solidFill>
          <a:srgbClr val="A788A6"/>
        </a:solidFill>
        <a:ln>
          <a:solidFill>
            <a:srgbClr val="F4C04B"/>
          </a:solidFill>
        </a:ln>
      </dgm:spPr>
      <dgm:t>
        <a:bodyPr vert="vert"/>
        <a:lstStyle/>
        <a:p>
          <a:r>
            <a:rPr lang="zh-TW" altLang="en-US" dirty="0"/>
            <a:t>電機</a:t>
          </a:r>
          <a:endParaRPr lang="zh-TW" altLang="en-US" dirty="0">
            <a:latin typeface="+mn-lt"/>
          </a:endParaRPr>
        </a:p>
      </dgm:t>
    </dgm:pt>
    <dgm:pt modelId="{9AEBA305-35EB-40EE-B570-072D638F5A70}" type="parTrans" cxnId="{EFAD156D-67EC-4359-9A33-E625F6C62FA2}">
      <dgm:prSet/>
      <dgm:spPr/>
      <dgm:t>
        <a:bodyPr/>
        <a:lstStyle/>
        <a:p>
          <a:endParaRPr lang="zh-TW" altLang="en-US"/>
        </a:p>
      </dgm:t>
    </dgm:pt>
    <dgm:pt modelId="{BBE10703-7420-4EC5-9850-5429FF2CF4AE}" type="sibTrans" cxnId="{EFAD156D-67EC-4359-9A33-E625F6C62FA2}">
      <dgm:prSet custT="1"/>
      <dgm:spPr>
        <a:noFill/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gm:t>
    </dgm:pt>
    <dgm:pt modelId="{6F1CFEC3-34B1-45E8-9A49-EBC84978C4F2}">
      <dgm:prSet phldrT="[文字]"/>
      <dgm:spPr/>
      <dgm:t>
        <a:bodyPr vert="vert"/>
        <a:lstStyle/>
        <a:p>
          <a:r>
            <a:rPr lang="zh-TW" altLang="en-US" dirty="0"/>
            <a:t>中</a:t>
          </a:r>
        </a:p>
      </dgm:t>
    </dgm:pt>
    <dgm:pt modelId="{E013786E-1417-4F66-9971-5DA676932637}" type="parTrans" cxnId="{316DFCE6-E636-4AF3-A6C0-A22E4D547312}">
      <dgm:prSet/>
      <dgm:spPr/>
      <dgm:t>
        <a:bodyPr/>
        <a:lstStyle/>
        <a:p>
          <a:endParaRPr lang="zh-TW" altLang="en-US"/>
        </a:p>
      </dgm:t>
    </dgm:pt>
    <dgm:pt modelId="{5DAC09EE-732D-42D5-997E-B09538A80DB0}" type="sibTrans" cxnId="{316DFCE6-E636-4AF3-A6C0-A22E4D547312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168255-419F-49F8-92BE-FD7497DF8D8F}" type="pres">
      <dgm:prSet presAssocID="{A76929BE-2614-48F5-906C-57E66F32FCAA}" presName="Name0" presStyleCnt="0">
        <dgm:presLayoutVars>
          <dgm:chMax/>
          <dgm:chPref/>
          <dgm:dir/>
          <dgm:animLvl val="lvl"/>
        </dgm:presLayoutVars>
      </dgm:prSet>
      <dgm:spPr/>
    </dgm:pt>
    <dgm:pt modelId="{C94AED76-6E0A-4432-B4B6-FE93C020E2CD}" type="pres">
      <dgm:prSet presAssocID="{6CB01A40-9FF8-4CAD-8ECC-A177A84CED4E}" presName="composite" presStyleCnt="0"/>
      <dgm:spPr/>
    </dgm:pt>
    <dgm:pt modelId="{1DCDBE5D-3637-46F1-B4E4-524787CA8C2C}" type="pres">
      <dgm:prSet presAssocID="{6CB01A40-9FF8-4CAD-8ECC-A177A84CED4E}" presName="Parent1" presStyleLbl="node1" presStyleIdx="0" presStyleCnt="14" custAng="16200000" custLinFactX="-47684" custLinFactY="29138" custLinFactNeighborX="-100000" custLinFactNeighborY="100000">
        <dgm:presLayoutVars>
          <dgm:chMax val="1"/>
          <dgm:chPref val="1"/>
          <dgm:bulletEnabled val="1"/>
        </dgm:presLayoutVars>
      </dgm:prSet>
      <dgm:spPr/>
    </dgm:pt>
    <dgm:pt modelId="{CCC6F519-D6A2-488C-A15F-4051F80C967C}" type="pres">
      <dgm:prSet presAssocID="{6CB01A40-9FF8-4CAD-8ECC-A177A84CED4E}" presName="Childtext1" presStyleLbl="revTx" presStyleIdx="0" presStyleCnt="7">
        <dgm:presLayoutVars>
          <dgm:chMax val="0"/>
          <dgm:chPref val="0"/>
          <dgm:bulletEnabled val="1"/>
        </dgm:presLayoutVars>
      </dgm:prSet>
      <dgm:spPr/>
    </dgm:pt>
    <dgm:pt modelId="{8CC9802C-3672-403B-A34B-2DCC44D228DD}" type="pres">
      <dgm:prSet presAssocID="{6CB01A40-9FF8-4CAD-8ECC-A177A84CED4E}" presName="BalanceSpacing" presStyleCnt="0"/>
      <dgm:spPr/>
    </dgm:pt>
    <dgm:pt modelId="{3350C427-5B1A-4884-B52B-D5853E90BC70}" type="pres">
      <dgm:prSet presAssocID="{6CB01A40-9FF8-4CAD-8ECC-A177A84CED4E}" presName="BalanceSpacing1" presStyleCnt="0"/>
      <dgm:spPr/>
    </dgm:pt>
    <dgm:pt modelId="{6EEE46E4-71E6-463F-BCFE-A47B0ADF11F3}" type="pres">
      <dgm:prSet presAssocID="{9FBBE48B-486E-4BC3-B612-A71D45790585}" presName="Accent1Text" presStyleLbl="node1" presStyleIdx="1" presStyleCnt="14"/>
      <dgm:spPr/>
    </dgm:pt>
    <dgm:pt modelId="{36CB0A06-4065-4F94-A684-660F0A0733FB}" type="pres">
      <dgm:prSet presAssocID="{9FBBE48B-486E-4BC3-B612-A71D45790585}" presName="spaceBetweenRectangles" presStyleCnt="0"/>
      <dgm:spPr/>
    </dgm:pt>
    <dgm:pt modelId="{AFC6195F-E121-4C9E-BE55-27C468B98546}" type="pres">
      <dgm:prSet presAssocID="{9C993527-565A-4D23-A4AB-582AE3D3D83C}" presName="composite" presStyleCnt="0"/>
      <dgm:spPr/>
    </dgm:pt>
    <dgm:pt modelId="{A783558A-7AD1-45BA-BF17-7CE84F37F1BF}" type="pres">
      <dgm:prSet presAssocID="{9C993527-565A-4D23-A4AB-582AE3D3D83C}" presName="Parent1" presStyleLbl="node1" presStyleIdx="2" presStyleCnt="14" custAng="16200000" custLinFactNeighborX="-2492" custLinFactNeighborY="240">
        <dgm:presLayoutVars>
          <dgm:chMax val="1"/>
          <dgm:chPref val="1"/>
          <dgm:bulletEnabled val="1"/>
        </dgm:presLayoutVars>
      </dgm:prSet>
      <dgm:spPr/>
    </dgm:pt>
    <dgm:pt modelId="{98CE2DEB-1243-45C2-80B4-1FC9DD827F61}" type="pres">
      <dgm:prSet presAssocID="{9C993527-565A-4D23-A4AB-582AE3D3D83C}" presName="Childtext1" presStyleLbl="revTx" presStyleIdx="1" presStyleCnt="7">
        <dgm:presLayoutVars>
          <dgm:chMax val="0"/>
          <dgm:chPref val="0"/>
          <dgm:bulletEnabled val="1"/>
        </dgm:presLayoutVars>
      </dgm:prSet>
      <dgm:spPr/>
    </dgm:pt>
    <dgm:pt modelId="{EEB366E3-FCB6-4B6E-9171-0756C3EC8996}" type="pres">
      <dgm:prSet presAssocID="{9C993527-565A-4D23-A4AB-582AE3D3D83C}" presName="BalanceSpacing" presStyleCnt="0"/>
      <dgm:spPr/>
    </dgm:pt>
    <dgm:pt modelId="{2360CAF2-DB55-4045-8BBC-B685B6D481E0}" type="pres">
      <dgm:prSet presAssocID="{9C993527-565A-4D23-A4AB-582AE3D3D83C}" presName="BalanceSpacing1" presStyleCnt="0"/>
      <dgm:spPr/>
    </dgm:pt>
    <dgm:pt modelId="{0576F31C-E807-4E28-9987-66E0E46E0E7F}" type="pres">
      <dgm:prSet presAssocID="{BBE10703-7420-4EC5-9850-5429FF2CF4AE}" presName="Accent1Text" presStyleLbl="node1" presStyleIdx="3" presStyleCnt="14"/>
      <dgm:spPr>
        <a:xfrm rot="5400000">
          <a:off x="3195664" y="708600"/>
          <a:ext cx="774733" cy="674017"/>
        </a:xfrm>
        <a:prstGeom prst="hexagon">
          <a:avLst>
            <a:gd name="adj" fmla="val 25000"/>
            <a:gd name="vf" fmla="val 115470"/>
          </a:avLst>
        </a:prstGeom>
      </dgm:spPr>
    </dgm:pt>
    <dgm:pt modelId="{3A71C8C5-0311-41EF-8817-2BC512328EC6}" type="pres">
      <dgm:prSet presAssocID="{BBE10703-7420-4EC5-9850-5429FF2CF4AE}" presName="spaceBetweenRectangles" presStyleCnt="0"/>
      <dgm:spPr/>
    </dgm:pt>
    <dgm:pt modelId="{204A2198-DFE7-43F0-A6B9-7E3D39894DCD}" type="pres">
      <dgm:prSet presAssocID="{D6F9F0CE-5AF7-459C-AF54-473A0DB7ED21}" presName="composite" presStyleCnt="0"/>
      <dgm:spPr/>
    </dgm:pt>
    <dgm:pt modelId="{A186CF2E-30F8-4C59-BB6E-F1D438D97A6B}" type="pres">
      <dgm:prSet presAssocID="{D6F9F0CE-5AF7-459C-AF54-473A0DB7ED21}" presName="Parent1" presStyleLbl="node1" presStyleIdx="4" presStyleCnt="14" custAng="16200000" custLinFactNeighborX="34533" custLinFactNeighborY="47490">
        <dgm:presLayoutVars>
          <dgm:chMax val="1"/>
          <dgm:chPref val="1"/>
          <dgm:bulletEnabled val="1"/>
        </dgm:presLayoutVars>
      </dgm:prSet>
      <dgm:spPr/>
    </dgm:pt>
    <dgm:pt modelId="{D5C0CBB6-EDD8-45F8-B558-7C753277E337}" type="pres">
      <dgm:prSet presAssocID="{D6F9F0CE-5AF7-459C-AF54-473A0DB7ED21}" presName="Childtext1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1ADCA88A-43A7-479B-8A0D-4951B7D0CA83}" type="pres">
      <dgm:prSet presAssocID="{D6F9F0CE-5AF7-459C-AF54-473A0DB7ED21}" presName="BalanceSpacing" presStyleCnt="0"/>
      <dgm:spPr/>
    </dgm:pt>
    <dgm:pt modelId="{8E9B9518-D65A-4C6A-90A8-C953B5CF27F5}" type="pres">
      <dgm:prSet presAssocID="{D6F9F0CE-5AF7-459C-AF54-473A0DB7ED21}" presName="BalanceSpacing1" presStyleCnt="0"/>
      <dgm:spPr/>
    </dgm:pt>
    <dgm:pt modelId="{6297C0D5-9335-4B04-8765-211821B7140B}" type="pres">
      <dgm:prSet presAssocID="{855BA470-D07A-48AC-BE65-C466B3F40301}" presName="Accent1Text" presStyleLbl="node1" presStyleIdx="5" presStyleCnt="14" custLinFactX="-200000" custLinFactY="42040" custLinFactNeighborX="-231049" custLinFactNeighborY="100000"/>
      <dgm:spPr/>
    </dgm:pt>
    <dgm:pt modelId="{2C8B6E6D-003A-4CAC-8D45-400C71792E72}" type="pres">
      <dgm:prSet presAssocID="{855BA470-D07A-48AC-BE65-C466B3F40301}" presName="spaceBetweenRectangles" presStyleCnt="0"/>
      <dgm:spPr/>
    </dgm:pt>
    <dgm:pt modelId="{DEAF1B03-60BA-479A-A042-119FD802ECAF}" type="pres">
      <dgm:prSet presAssocID="{27906E3F-79D5-43B5-99ED-088724520E5D}" presName="composite" presStyleCnt="0"/>
      <dgm:spPr/>
    </dgm:pt>
    <dgm:pt modelId="{9FAE3CE8-108C-46CB-AC7E-DE640A8A0CC4}" type="pres">
      <dgm:prSet presAssocID="{27906E3F-79D5-43B5-99ED-088724520E5D}" presName="Parent1" presStyleLbl="node1" presStyleIdx="6" presStyleCnt="14" custAng="16200000" custLinFactNeighborX="-91936" custLinFactNeighborY="-37947">
        <dgm:presLayoutVars>
          <dgm:chMax val="1"/>
          <dgm:chPref val="1"/>
          <dgm:bulletEnabled val="1"/>
        </dgm:presLayoutVars>
      </dgm:prSet>
      <dgm:spPr/>
    </dgm:pt>
    <dgm:pt modelId="{90AA12FC-DF3F-40FE-9B7D-2C1F5B38D5D6}" type="pres">
      <dgm:prSet presAssocID="{27906E3F-79D5-43B5-99ED-088724520E5D}" presName="Childtext1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69EF1645-7358-4C96-822F-B585FD087F9A}" type="pres">
      <dgm:prSet presAssocID="{27906E3F-79D5-43B5-99ED-088724520E5D}" presName="BalanceSpacing" presStyleCnt="0"/>
      <dgm:spPr/>
    </dgm:pt>
    <dgm:pt modelId="{201ABF03-A052-4AA1-BC89-1BF5FD031D1F}" type="pres">
      <dgm:prSet presAssocID="{27906E3F-79D5-43B5-99ED-088724520E5D}" presName="BalanceSpacing1" presStyleCnt="0"/>
      <dgm:spPr/>
    </dgm:pt>
    <dgm:pt modelId="{F241E45E-7C72-4732-8C43-6B199010413B}" type="pres">
      <dgm:prSet presAssocID="{25E3A7F5-BC19-4A17-A88B-9199CD606DCB}" presName="Accent1Text" presStyleLbl="node1" presStyleIdx="7" presStyleCnt="14"/>
      <dgm:spPr>
        <a:xfrm rot="5400000">
          <a:off x="3195664" y="2023787"/>
          <a:ext cx="774733" cy="674017"/>
        </a:xfrm>
        <a:prstGeom prst="hexagon">
          <a:avLst>
            <a:gd name="adj" fmla="val 25000"/>
            <a:gd name="vf" fmla="val 115470"/>
          </a:avLst>
        </a:prstGeom>
      </dgm:spPr>
    </dgm:pt>
    <dgm:pt modelId="{5F18D99B-7F19-4F4A-9BA0-75904AB0C37A}" type="pres">
      <dgm:prSet presAssocID="{25E3A7F5-BC19-4A17-A88B-9199CD606DCB}" presName="spaceBetweenRectangles" presStyleCnt="0"/>
      <dgm:spPr/>
    </dgm:pt>
    <dgm:pt modelId="{96534EF3-406B-47B5-8F3B-E97A7794F8E8}" type="pres">
      <dgm:prSet presAssocID="{C8E0BE1C-01DE-4ECC-B212-A98D417D6B84}" presName="composite" presStyleCnt="0"/>
      <dgm:spPr/>
    </dgm:pt>
    <dgm:pt modelId="{147B3653-26C5-4D2A-96D0-D1F231CDCC4E}" type="pres">
      <dgm:prSet presAssocID="{C8E0BE1C-01DE-4ECC-B212-A98D417D6B84}" presName="Parent1" presStyleLbl="node1" presStyleIdx="8" presStyleCnt="14" custAng="16200000" custLinFactY="-100000" custLinFactNeighborX="34889" custLinFactNeighborY="-109120">
        <dgm:presLayoutVars>
          <dgm:chMax val="1"/>
          <dgm:chPref val="1"/>
          <dgm:bulletEnabled val="1"/>
        </dgm:presLayoutVars>
      </dgm:prSet>
      <dgm:spPr/>
    </dgm:pt>
    <dgm:pt modelId="{8808A56F-88A7-48EC-A26E-A7FEFC110E4F}" type="pres">
      <dgm:prSet presAssocID="{C8E0BE1C-01DE-4ECC-B212-A98D417D6B84}" presName="Childtext1" presStyleLbl="revTx" presStyleIdx="4" presStyleCnt="7">
        <dgm:presLayoutVars>
          <dgm:chMax val="0"/>
          <dgm:chPref val="0"/>
          <dgm:bulletEnabled val="1"/>
        </dgm:presLayoutVars>
      </dgm:prSet>
      <dgm:spPr/>
    </dgm:pt>
    <dgm:pt modelId="{FD47E3C6-8356-4AD3-9B43-5428079FE717}" type="pres">
      <dgm:prSet presAssocID="{C8E0BE1C-01DE-4ECC-B212-A98D417D6B84}" presName="BalanceSpacing" presStyleCnt="0"/>
      <dgm:spPr/>
    </dgm:pt>
    <dgm:pt modelId="{68CAE78E-203A-4014-9CEC-86BD2CFE5272}" type="pres">
      <dgm:prSet presAssocID="{C8E0BE1C-01DE-4ECC-B212-A98D417D6B84}" presName="BalanceSpacing1" presStyleCnt="0"/>
      <dgm:spPr/>
    </dgm:pt>
    <dgm:pt modelId="{B77A6723-E3B0-4D3D-9B07-C83CEB3A3002}" type="pres">
      <dgm:prSet presAssocID="{9EB59709-9D13-4AD2-BE21-00B3AF7D23E3}" presName="Accent1Text" presStyleLbl="node1" presStyleIdx="9" presStyleCnt="14"/>
      <dgm:spPr>
        <a:xfrm rot="5400000">
          <a:off x="2105149" y="2681381"/>
          <a:ext cx="774733" cy="674017"/>
        </a:xfrm>
        <a:prstGeom prst="hexagon">
          <a:avLst>
            <a:gd name="adj" fmla="val 25000"/>
            <a:gd name="vf" fmla="val 115470"/>
          </a:avLst>
        </a:prstGeom>
      </dgm:spPr>
    </dgm:pt>
    <dgm:pt modelId="{A264764C-ACA2-4EEE-92C0-839DD7502FC6}" type="pres">
      <dgm:prSet presAssocID="{9EB59709-9D13-4AD2-BE21-00B3AF7D23E3}" presName="spaceBetweenRectangles" presStyleCnt="0"/>
      <dgm:spPr/>
    </dgm:pt>
    <dgm:pt modelId="{5F80EB95-1B30-46A9-9B67-2D2207C25BD5}" type="pres">
      <dgm:prSet presAssocID="{B2DA4E69-385F-4219-ADC3-6990606E12BB}" presName="composite" presStyleCnt="0"/>
      <dgm:spPr/>
    </dgm:pt>
    <dgm:pt modelId="{0AF3E93D-25B9-4CA7-85BF-92DD9997E8A6}" type="pres">
      <dgm:prSet presAssocID="{B2DA4E69-385F-4219-ADC3-6990606E12BB}" presName="Parent1" presStyleLbl="node1" presStyleIdx="10" presStyleCnt="14" custAng="16200000" custLinFactY="-63650" custLinFactNeighborX="-1606" custLinFactNeighborY="-100000">
        <dgm:presLayoutVars>
          <dgm:chMax val="1"/>
          <dgm:chPref val="1"/>
          <dgm:bulletEnabled val="1"/>
        </dgm:presLayoutVars>
      </dgm:prSet>
      <dgm:spPr/>
    </dgm:pt>
    <dgm:pt modelId="{0158E0DC-919E-4031-A9F0-934CAC605C0C}" type="pres">
      <dgm:prSet presAssocID="{B2DA4E69-385F-4219-ADC3-6990606E12BB}" presName="Childtext1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6D01D852-4ABC-473F-B7D4-619D170BA638}" type="pres">
      <dgm:prSet presAssocID="{B2DA4E69-385F-4219-ADC3-6990606E12BB}" presName="BalanceSpacing" presStyleCnt="0"/>
      <dgm:spPr/>
    </dgm:pt>
    <dgm:pt modelId="{9AA465B7-428C-4CB8-A39C-A1FB668FD9F1}" type="pres">
      <dgm:prSet presAssocID="{B2DA4E69-385F-4219-ADC3-6990606E12BB}" presName="BalanceSpacing1" presStyleCnt="0"/>
      <dgm:spPr/>
    </dgm:pt>
    <dgm:pt modelId="{0B9C7F68-D7E6-4723-BD90-01EEA32C9C41}" type="pres">
      <dgm:prSet presAssocID="{81F59BF1-1A97-4259-AF2A-2D691FC5ACEA}" presName="Accent1Text" presStyleLbl="node1" presStyleIdx="11" presStyleCnt="14"/>
      <dgm:spPr>
        <a:xfrm rot="5400000">
          <a:off x="3195664" y="3338974"/>
          <a:ext cx="774733" cy="674017"/>
        </a:xfrm>
        <a:prstGeom prst="hexagon">
          <a:avLst>
            <a:gd name="adj" fmla="val 25000"/>
            <a:gd name="vf" fmla="val 115470"/>
          </a:avLst>
        </a:prstGeom>
      </dgm:spPr>
    </dgm:pt>
    <dgm:pt modelId="{5C22A869-FA02-44C4-9BCB-AA1723F4B518}" type="pres">
      <dgm:prSet presAssocID="{81F59BF1-1A97-4259-AF2A-2D691FC5ACEA}" presName="spaceBetweenRectangles" presStyleCnt="0"/>
      <dgm:spPr/>
    </dgm:pt>
    <dgm:pt modelId="{460E2126-6D9D-469A-B4EA-98590B24FCA8}" type="pres">
      <dgm:prSet presAssocID="{6F1CFEC3-34B1-45E8-9A49-EBC84978C4F2}" presName="composite" presStyleCnt="0"/>
      <dgm:spPr/>
    </dgm:pt>
    <dgm:pt modelId="{ACD72221-248C-4E85-B208-8726DE4CAD97}" type="pres">
      <dgm:prSet presAssocID="{6F1CFEC3-34B1-45E8-9A49-EBC84978C4F2}" presName="Parent1" presStyleLbl="node1" presStyleIdx="12" presStyleCnt="14" custAng="16200000" custLinFactY="-135530" custLinFactNeighborX="-56699" custLinFactNeighborY="-200000">
        <dgm:presLayoutVars>
          <dgm:chMax val="1"/>
          <dgm:chPref val="1"/>
          <dgm:bulletEnabled val="1"/>
        </dgm:presLayoutVars>
      </dgm:prSet>
      <dgm:spPr/>
    </dgm:pt>
    <dgm:pt modelId="{C8763269-A300-4F1E-913D-9B0AC8226B9D}" type="pres">
      <dgm:prSet presAssocID="{6F1CFEC3-34B1-45E8-9A49-EBC84978C4F2}" presName="Childtext1" presStyleLbl="revTx" presStyleIdx="6" presStyleCnt="7">
        <dgm:presLayoutVars>
          <dgm:chMax val="0"/>
          <dgm:chPref val="0"/>
          <dgm:bulletEnabled val="1"/>
        </dgm:presLayoutVars>
      </dgm:prSet>
      <dgm:spPr/>
    </dgm:pt>
    <dgm:pt modelId="{D5EF5C01-806F-4DC7-907C-DB8CAAF7154B}" type="pres">
      <dgm:prSet presAssocID="{6F1CFEC3-34B1-45E8-9A49-EBC84978C4F2}" presName="BalanceSpacing" presStyleCnt="0"/>
      <dgm:spPr/>
    </dgm:pt>
    <dgm:pt modelId="{B20ECF16-1B2E-498F-B5AD-A6CCDEC86FF6}" type="pres">
      <dgm:prSet presAssocID="{6F1CFEC3-34B1-45E8-9A49-EBC84978C4F2}" presName="BalanceSpacing1" presStyleCnt="0"/>
      <dgm:spPr/>
    </dgm:pt>
    <dgm:pt modelId="{F6B07AF9-91EB-42E4-90C7-53E3853C4D23}" type="pres">
      <dgm:prSet presAssocID="{5DAC09EE-732D-42D5-997E-B09538A80DB0}" presName="Accent1Text" presStyleLbl="node1" presStyleIdx="13" presStyleCnt="14"/>
      <dgm:spPr>
        <a:prstGeom prst="hexagon">
          <a:avLst>
            <a:gd name="adj" fmla="val 25000"/>
            <a:gd name="vf" fmla="val 115470"/>
          </a:avLst>
        </a:prstGeom>
      </dgm:spPr>
    </dgm:pt>
  </dgm:ptLst>
  <dgm:cxnLst>
    <dgm:cxn modelId="{86D8CB13-FCA2-4474-A959-AE4487FEC7DA}" type="presOf" srcId="{BBE10703-7420-4EC5-9850-5429FF2CF4AE}" destId="{0576F31C-E807-4E28-9987-66E0E46E0E7F}" srcOrd="0" destOrd="0" presId="urn:microsoft.com/office/officeart/2008/layout/AlternatingHexagons"/>
    <dgm:cxn modelId="{A282C326-EA08-4FC0-BA1C-2F2FCDD58DA1}" srcId="{A76929BE-2614-48F5-906C-57E66F32FCAA}" destId="{D6F9F0CE-5AF7-459C-AF54-473A0DB7ED21}" srcOrd="2" destOrd="0" parTransId="{027CF072-B02E-474E-903F-C49334726D61}" sibTransId="{855BA470-D07A-48AC-BE65-C466B3F40301}"/>
    <dgm:cxn modelId="{8631C632-AAFE-4F83-82E2-EC88F2F6E252}" type="presOf" srcId="{6CB01A40-9FF8-4CAD-8ECC-A177A84CED4E}" destId="{1DCDBE5D-3637-46F1-B4E4-524787CA8C2C}" srcOrd="0" destOrd="0" presId="urn:microsoft.com/office/officeart/2008/layout/AlternatingHexagons"/>
    <dgm:cxn modelId="{CF7B8243-CF8C-4FDD-9FD3-8251A62587AA}" type="presOf" srcId="{855BA470-D07A-48AC-BE65-C466B3F40301}" destId="{6297C0D5-9335-4B04-8765-211821B7140B}" srcOrd="0" destOrd="0" presId="urn:microsoft.com/office/officeart/2008/layout/AlternatingHexagons"/>
    <dgm:cxn modelId="{5FE1AC43-53E1-4135-8E32-485DFB572E53}" type="presOf" srcId="{9EB59709-9D13-4AD2-BE21-00B3AF7D23E3}" destId="{B77A6723-E3B0-4D3D-9B07-C83CEB3A3002}" srcOrd="0" destOrd="0" presId="urn:microsoft.com/office/officeart/2008/layout/AlternatingHexagons"/>
    <dgm:cxn modelId="{66FF3547-C26E-47F3-B660-A1CB97F26874}" type="presOf" srcId="{C8E0BE1C-01DE-4ECC-B212-A98D417D6B84}" destId="{147B3653-26C5-4D2A-96D0-D1F231CDCC4E}" srcOrd="0" destOrd="0" presId="urn:microsoft.com/office/officeart/2008/layout/AlternatingHexagons"/>
    <dgm:cxn modelId="{412F4F4A-E9AC-4E4D-BED5-54637C6E3B61}" type="presOf" srcId="{81F59BF1-1A97-4259-AF2A-2D691FC5ACEA}" destId="{0B9C7F68-D7E6-4723-BD90-01EEA32C9C41}" srcOrd="0" destOrd="0" presId="urn:microsoft.com/office/officeart/2008/layout/AlternatingHexagons"/>
    <dgm:cxn modelId="{CBCFC34B-56FA-436C-A89F-933B135FBFF1}" type="presOf" srcId="{27906E3F-79D5-43B5-99ED-088724520E5D}" destId="{9FAE3CE8-108C-46CB-AC7E-DE640A8A0CC4}" srcOrd="0" destOrd="0" presId="urn:microsoft.com/office/officeart/2008/layout/AlternatingHexagons"/>
    <dgm:cxn modelId="{EFAD156D-67EC-4359-9A33-E625F6C62FA2}" srcId="{A76929BE-2614-48F5-906C-57E66F32FCAA}" destId="{9C993527-565A-4D23-A4AB-582AE3D3D83C}" srcOrd="1" destOrd="0" parTransId="{9AEBA305-35EB-40EE-B570-072D638F5A70}" sibTransId="{BBE10703-7420-4EC5-9850-5429FF2CF4AE}"/>
    <dgm:cxn modelId="{38A0654E-D249-453F-8C19-AE071AED4411}" type="presOf" srcId="{5DAC09EE-732D-42D5-997E-B09538A80DB0}" destId="{F6B07AF9-91EB-42E4-90C7-53E3853C4D23}" srcOrd="0" destOrd="0" presId="urn:microsoft.com/office/officeart/2008/layout/AlternatingHexagons"/>
    <dgm:cxn modelId="{243FA150-365D-47A4-9482-1E811D9E36C6}" type="presOf" srcId="{B2DA4E69-385F-4219-ADC3-6990606E12BB}" destId="{0AF3E93D-25B9-4CA7-85BF-92DD9997E8A6}" srcOrd="0" destOrd="0" presId="urn:microsoft.com/office/officeart/2008/layout/AlternatingHexagons"/>
    <dgm:cxn modelId="{FEB0F072-2DAD-43F9-88FA-4588E0C8EEF5}" type="presOf" srcId="{25E3A7F5-BC19-4A17-A88B-9199CD606DCB}" destId="{F241E45E-7C72-4732-8C43-6B199010413B}" srcOrd="0" destOrd="0" presId="urn:microsoft.com/office/officeart/2008/layout/AlternatingHexagons"/>
    <dgm:cxn modelId="{CB6B975A-1146-46DF-8988-FA0A87BD9F76}" srcId="{A76929BE-2614-48F5-906C-57E66F32FCAA}" destId="{6CB01A40-9FF8-4CAD-8ECC-A177A84CED4E}" srcOrd="0" destOrd="0" parTransId="{710F8726-83A3-4179-B899-BC8719B5730D}" sibTransId="{9FBBE48B-486E-4BC3-B612-A71D45790585}"/>
    <dgm:cxn modelId="{924AA385-639E-4EB7-AB4E-7C8FFBB71392}" srcId="{A76929BE-2614-48F5-906C-57E66F32FCAA}" destId="{C8E0BE1C-01DE-4ECC-B212-A98D417D6B84}" srcOrd="4" destOrd="0" parTransId="{C68F9CE9-8041-41DA-B705-7B7955F6A394}" sibTransId="{9EB59709-9D13-4AD2-BE21-00B3AF7D23E3}"/>
    <dgm:cxn modelId="{338BD494-DC51-499F-ABDA-FCB7E9571708}" srcId="{A76929BE-2614-48F5-906C-57E66F32FCAA}" destId="{27906E3F-79D5-43B5-99ED-088724520E5D}" srcOrd="3" destOrd="0" parTransId="{6CC222C2-798A-4E0B-A4C7-ABCA8DDC72E1}" sibTransId="{25E3A7F5-BC19-4A17-A88B-9199CD606DCB}"/>
    <dgm:cxn modelId="{915A84A5-87A6-4F23-BB5C-40F812A68A14}" type="presOf" srcId="{D6F9F0CE-5AF7-459C-AF54-473A0DB7ED21}" destId="{A186CF2E-30F8-4C59-BB6E-F1D438D97A6B}" srcOrd="0" destOrd="0" presId="urn:microsoft.com/office/officeart/2008/layout/AlternatingHexagons"/>
    <dgm:cxn modelId="{F85C39B2-87CC-41DA-A6C8-1C839F254ACA}" srcId="{A76929BE-2614-48F5-906C-57E66F32FCAA}" destId="{B2DA4E69-385F-4219-ADC3-6990606E12BB}" srcOrd="5" destOrd="0" parTransId="{7FF331EF-0946-45FD-A24A-06BD8964703B}" sibTransId="{81F59BF1-1A97-4259-AF2A-2D691FC5ACEA}"/>
    <dgm:cxn modelId="{07E2E4B8-B024-435F-B755-45165166D836}" type="presOf" srcId="{9C993527-565A-4D23-A4AB-582AE3D3D83C}" destId="{A783558A-7AD1-45BA-BF17-7CE84F37F1BF}" srcOrd="0" destOrd="0" presId="urn:microsoft.com/office/officeart/2008/layout/AlternatingHexagons"/>
    <dgm:cxn modelId="{FC7F2AB9-A586-4201-9B45-85928E0CA5D1}" type="presOf" srcId="{A76929BE-2614-48F5-906C-57E66F32FCAA}" destId="{E3168255-419F-49F8-92BE-FD7497DF8D8F}" srcOrd="0" destOrd="0" presId="urn:microsoft.com/office/officeart/2008/layout/AlternatingHexagons"/>
    <dgm:cxn modelId="{D9391AE5-E0B0-4B67-8501-48BB52362319}" type="presOf" srcId="{6F1CFEC3-34B1-45E8-9A49-EBC84978C4F2}" destId="{ACD72221-248C-4E85-B208-8726DE4CAD97}" srcOrd="0" destOrd="0" presId="urn:microsoft.com/office/officeart/2008/layout/AlternatingHexagons"/>
    <dgm:cxn modelId="{A4FF52E6-8C00-40B4-806E-BF15127F5E02}" type="presOf" srcId="{9FBBE48B-486E-4BC3-B612-A71D45790585}" destId="{6EEE46E4-71E6-463F-BCFE-A47B0ADF11F3}" srcOrd="0" destOrd="0" presId="urn:microsoft.com/office/officeart/2008/layout/AlternatingHexagons"/>
    <dgm:cxn modelId="{316DFCE6-E636-4AF3-A6C0-A22E4D547312}" srcId="{A76929BE-2614-48F5-906C-57E66F32FCAA}" destId="{6F1CFEC3-34B1-45E8-9A49-EBC84978C4F2}" srcOrd="6" destOrd="0" parTransId="{E013786E-1417-4F66-9971-5DA676932637}" sibTransId="{5DAC09EE-732D-42D5-997E-B09538A80DB0}"/>
    <dgm:cxn modelId="{F56811D4-1B95-4BE0-B23D-8C3B887286A4}" type="presParOf" srcId="{E3168255-419F-49F8-92BE-FD7497DF8D8F}" destId="{C94AED76-6E0A-4432-B4B6-FE93C020E2CD}" srcOrd="0" destOrd="0" presId="urn:microsoft.com/office/officeart/2008/layout/AlternatingHexagons"/>
    <dgm:cxn modelId="{46BA9243-64B2-488A-9574-C5D2444C33E3}" type="presParOf" srcId="{C94AED76-6E0A-4432-B4B6-FE93C020E2CD}" destId="{1DCDBE5D-3637-46F1-B4E4-524787CA8C2C}" srcOrd="0" destOrd="0" presId="urn:microsoft.com/office/officeart/2008/layout/AlternatingHexagons"/>
    <dgm:cxn modelId="{67F84542-D540-4DA8-AF3E-65B49FAE734D}" type="presParOf" srcId="{C94AED76-6E0A-4432-B4B6-FE93C020E2CD}" destId="{CCC6F519-D6A2-488C-A15F-4051F80C967C}" srcOrd="1" destOrd="0" presId="urn:microsoft.com/office/officeart/2008/layout/AlternatingHexagons"/>
    <dgm:cxn modelId="{D59F71AE-7920-4A59-9B0A-42D29ABFFD8C}" type="presParOf" srcId="{C94AED76-6E0A-4432-B4B6-FE93C020E2CD}" destId="{8CC9802C-3672-403B-A34B-2DCC44D228DD}" srcOrd="2" destOrd="0" presId="urn:microsoft.com/office/officeart/2008/layout/AlternatingHexagons"/>
    <dgm:cxn modelId="{AC95D6E0-8583-4817-B5A1-E2CEBE436384}" type="presParOf" srcId="{C94AED76-6E0A-4432-B4B6-FE93C020E2CD}" destId="{3350C427-5B1A-4884-B52B-D5853E90BC70}" srcOrd="3" destOrd="0" presId="urn:microsoft.com/office/officeart/2008/layout/AlternatingHexagons"/>
    <dgm:cxn modelId="{389668C0-ABFF-421F-BE35-B93F48194F10}" type="presParOf" srcId="{C94AED76-6E0A-4432-B4B6-FE93C020E2CD}" destId="{6EEE46E4-71E6-463F-BCFE-A47B0ADF11F3}" srcOrd="4" destOrd="0" presId="urn:microsoft.com/office/officeart/2008/layout/AlternatingHexagons"/>
    <dgm:cxn modelId="{E0109139-7A72-404B-A80C-C2A74B5EB76C}" type="presParOf" srcId="{E3168255-419F-49F8-92BE-FD7497DF8D8F}" destId="{36CB0A06-4065-4F94-A684-660F0A0733FB}" srcOrd="1" destOrd="0" presId="urn:microsoft.com/office/officeart/2008/layout/AlternatingHexagons"/>
    <dgm:cxn modelId="{3DFF01E5-246E-4C9D-A202-3361C7ADB634}" type="presParOf" srcId="{E3168255-419F-49F8-92BE-FD7497DF8D8F}" destId="{AFC6195F-E121-4C9E-BE55-27C468B98546}" srcOrd="2" destOrd="0" presId="urn:microsoft.com/office/officeart/2008/layout/AlternatingHexagons"/>
    <dgm:cxn modelId="{72EB4A20-094C-446F-B20A-6A105522A311}" type="presParOf" srcId="{AFC6195F-E121-4C9E-BE55-27C468B98546}" destId="{A783558A-7AD1-45BA-BF17-7CE84F37F1BF}" srcOrd="0" destOrd="0" presId="urn:microsoft.com/office/officeart/2008/layout/AlternatingHexagons"/>
    <dgm:cxn modelId="{E5FD6701-4B2F-4B1A-AED7-AEAD00C5C16E}" type="presParOf" srcId="{AFC6195F-E121-4C9E-BE55-27C468B98546}" destId="{98CE2DEB-1243-45C2-80B4-1FC9DD827F61}" srcOrd="1" destOrd="0" presId="urn:microsoft.com/office/officeart/2008/layout/AlternatingHexagons"/>
    <dgm:cxn modelId="{3AAF9587-6FF0-4745-9578-8EECF569D78B}" type="presParOf" srcId="{AFC6195F-E121-4C9E-BE55-27C468B98546}" destId="{EEB366E3-FCB6-4B6E-9171-0756C3EC8996}" srcOrd="2" destOrd="0" presId="urn:microsoft.com/office/officeart/2008/layout/AlternatingHexagons"/>
    <dgm:cxn modelId="{52EF15AD-1DBF-47EC-B9C4-C2D3B1B77BDC}" type="presParOf" srcId="{AFC6195F-E121-4C9E-BE55-27C468B98546}" destId="{2360CAF2-DB55-4045-8BBC-B685B6D481E0}" srcOrd="3" destOrd="0" presId="urn:microsoft.com/office/officeart/2008/layout/AlternatingHexagons"/>
    <dgm:cxn modelId="{818B8C3C-CEFA-4B0B-966E-9D12FF947302}" type="presParOf" srcId="{AFC6195F-E121-4C9E-BE55-27C468B98546}" destId="{0576F31C-E807-4E28-9987-66E0E46E0E7F}" srcOrd="4" destOrd="0" presId="urn:microsoft.com/office/officeart/2008/layout/AlternatingHexagons"/>
    <dgm:cxn modelId="{0B02E7FA-35E1-4D2B-BDBA-B8FD3B315241}" type="presParOf" srcId="{E3168255-419F-49F8-92BE-FD7497DF8D8F}" destId="{3A71C8C5-0311-41EF-8817-2BC512328EC6}" srcOrd="3" destOrd="0" presId="urn:microsoft.com/office/officeart/2008/layout/AlternatingHexagons"/>
    <dgm:cxn modelId="{BB7A56D9-BE88-4DFC-9D63-E690DD356DE2}" type="presParOf" srcId="{E3168255-419F-49F8-92BE-FD7497DF8D8F}" destId="{204A2198-DFE7-43F0-A6B9-7E3D39894DCD}" srcOrd="4" destOrd="0" presId="urn:microsoft.com/office/officeart/2008/layout/AlternatingHexagons"/>
    <dgm:cxn modelId="{D5553E6C-7824-41A0-837A-7AA107D2A12E}" type="presParOf" srcId="{204A2198-DFE7-43F0-A6B9-7E3D39894DCD}" destId="{A186CF2E-30F8-4C59-BB6E-F1D438D97A6B}" srcOrd="0" destOrd="0" presId="urn:microsoft.com/office/officeart/2008/layout/AlternatingHexagons"/>
    <dgm:cxn modelId="{7408E6C3-7318-4AC2-A764-A4AB8684D427}" type="presParOf" srcId="{204A2198-DFE7-43F0-A6B9-7E3D39894DCD}" destId="{D5C0CBB6-EDD8-45F8-B558-7C753277E337}" srcOrd="1" destOrd="0" presId="urn:microsoft.com/office/officeart/2008/layout/AlternatingHexagons"/>
    <dgm:cxn modelId="{99C96BE6-E62F-40DA-A3B5-5D5D8201E6D8}" type="presParOf" srcId="{204A2198-DFE7-43F0-A6B9-7E3D39894DCD}" destId="{1ADCA88A-43A7-479B-8A0D-4951B7D0CA83}" srcOrd="2" destOrd="0" presId="urn:microsoft.com/office/officeart/2008/layout/AlternatingHexagons"/>
    <dgm:cxn modelId="{DB26AB7E-2270-484A-8701-5D07C2AC3A81}" type="presParOf" srcId="{204A2198-DFE7-43F0-A6B9-7E3D39894DCD}" destId="{8E9B9518-D65A-4C6A-90A8-C953B5CF27F5}" srcOrd="3" destOrd="0" presId="urn:microsoft.com/office/officeart/2008/layout/AlternatingHexagons"/>
    <dgm:cxn modelId="{1C920956-EA68-4FD0-847F-DC42ED3073BB}" type="presParOf" srcId="{204A2198-DFE7-43F0-A6B9-7E3D39894DCD}" destId="{6297C0D5-9335-4B04-8765-211821B7140B}" srcOrd="4" destOrd="0" presId="urn:microsoft.com/office/officeart/2008/layout/AlternatingHexagons"/>
    <dgm:cxn modelId="{E7D1818F-4B1A-492F-ACD7-5B6259ADD04A}" type="presParOf" srcId="{E3168255-419F-49F8-92BE-FD7497DF8D8F}" destId="{2C8B6E6D-003A-4CAC-8D45-400C71792E72}" srcOrd="5" destOrd="0" presId="urn:microsoft.com/office/officeart/2008/layout/AlternatingHexagons"/>
    <dgm:cxn modelId="{B2F831F8-9BB9-45C1-A70A-F05D26CC0E32}" type="presParOf" srcId="{E3168255-419F-49F8-92BE-FD7497DF8D8F}" destId="{DEAF1B03-60BA-479A-A042-119FD802ECAF}" srcOrd="6" destOrd="0" presId="urn:microsoft.com/office/officeart/2008/layout/AlternatingHexagons"/>
    <dgm:cxn modelId="{F7BAD9CB-7B34-42F0-A105-3438ED1F5B0E}" type="presParOf" srcId="{DEAF1B03-60BA-479A-A042-119FD802ECAF}" destId="{9FAE3CE8-108C-46CB-AC7E-DE640A8A0CC4}" srcOrd="0" destOrd="0" presId="urn:microsoft.com/office/officeart/2008/layout/AlternatingHexagons"/>
    <dgm:cxn modelId="{1DB008E9-E0CB-49B7-9124-2837FCF96725}" type="presParOf" srcId="{DEAF1B03-60BA-479A-A042-119FD802ECAF}" destId="{90AA12FC-DF3F-40FE-9B7D-2C1F5B38D5D6}" srcOrd="1" destOrd="0" presId="urn:microsoft.com/office/officeart/2008/layout/AlternatingHexagons"/>
    <dgm:cxn modelId="{7E3F9B2A-32EC-467F-9679-91D3F6EC4675}" type="presParOf" srcId="{DEAF1B03-60BA-479A-A042-119FD802ECAF}" destId="{69EF1645-7358-4C96-822F-B585FD087F9A}" srcOrd="2" destOrd="0" presId="urn:microsoft.com/office/officeart/2008/layout/AlternatingHexagons"/>
    <dgm:cxn modelId="{8D4F96B6-B8A7-497C-AA14-3FA4DEF1E517}" type="presParOf" srcId="{DEAF1B03-60BA-479A-A042-119FD802ECAF}" destId="{201ABF03-A052-4AA1-BC89-1BF5FD031D1F}" srcOrd="3" destOrd="0" presId="urn:microsoft.com/office/officeart/2008/layout/AlternatingHexagons"/>
    <dgm:cxn modelId="{DF9BA0CB-689E-40F2-8707-DCF7DD3F593B}" type="presParOf" srcId="{DEAF1B03-60BA-479A-A042-119FD802ECAF}" destId="{F241E45E-7C72-4732-8C43-6B199010413B}" srcOrd="4" destOrd="0" presId="urn:microsoft.com/office/officeart/2008/layout/AlternatingHexagons"/>
    <dgm:cxn modelId="{A9511F01-B8BA-4495-94E4-3ECD957DC8E4}" type="presParOf" srcId="{E3168255-419F-49F8-92BE-FD7497DF8D8F}" destId="{5F18D99B-7F19-4F4A-9BA0-75904AB0C37A}" srcOrd="7" destOrd="0" presId="urn:microsoft.com/office/officeart/2008/layout/AlternatingHexagons"/>
    <dgm:cxn modelId="{CE87FD0B-88CD-4585-8B61-9B8A1C2D75D7}" type="presParOf" srcId="{E3168255-419F-49F8-92BE-FD7497DF8D8F}" destId="{96534EF3-406B-47B5-8F3B-E97A7794F8E8}" srcOrd="8" destOrd="0" presId="urn:microsoft.com/office/officeart/2008/layout/AlternatingHexagons"/>
    <dgm:cxn modelId="{4E038F19-763A-4088-98BE-6FEEAE88FAE6}" type="presParOf" srcId="{96534EF3-406B-47B5-8F3B-E97A7794F8E8}" destId="{147B3653-26C5-4D2A-96D0-D1F231CDCC4E}" srcOrd="0" destOrd="0" presId="urn:microsoft.com/office/officeart/2008/layout/AlternatingHexagons"/>
    <dgm:cxn modelId="{FB4BD2FC-6097-4CC6-BAA3-0A43A29E0A0D}" type="presParOf" srcId="{96534EF3-406B-47B5-8F3B-E97A7794F8E8}" destId="{8808A56F-88A7-48EC-A26E-A7FEFC110E4F}" srcOrd="1" destOrd="0" presId="urn:microsoft.com/office/officeart/2008/layout/AlternatingHexagons"/>
    <dgm:cxn modelId="{AE3F74A2-FCE2-4801-A8EF-9252ACED52DE}" type="presParOf" srcId="{96534EF3-406B-47B5-8F3B-E97A7794F8E8}" destId="{FD47E3C6-8356-4AD3-9B43-5428079FE717}" srcOrd="2" destOrd="0" presId="urn:microsoft.com/office/officeart/2008/layout/AlternatingHexagons"/>
    <dgm:cxn modelId="{F81606B7-01E3-43AA-8016-04287E873F3D}" type="presParOf" srcId="{96534EF3-406B-47B5-8F3B-E97A7794F8E8}" destId="{68CAE78E-203A-4014-9CEC-86BD2CFE5272}" srcOrd="3" destOrd="0" presId="urn:microsoft.com/office/officeart/2008/layout/AlternatingHexagons"/>
    <dgm:cxn modelId="{CDB18D16-9BBC-4AD2-B054-82AA8776745C}" type="presParOf" srcId="{96534EF3-406B-47B5-8F3B-E97A7794F8E8}" destId="{B77A6723-E3B0-4D3D-9B07-C83CEB3A3002}" srcOrd="4" destOrd="0" presId="urn:microsoft.com/office/officeart/2008/layout/AlternatingHexagons"/>
    <dgm:cxn modelId="{5369391F-4D19-4B94-A86F-56DE3085131B}" type="presParOf" srcId="{E3168255-419F-49F8-92BE-FD7497DF8D8F}" destId="{A264764C-ACA2-4EEE-92C0-839DD7502FC6}" srcOrd="9" destOrd="0" presId="urn:microsoft.com/office/officeart/2008/layout/AlternatingHexagons"/>
    <dgm:cxn modelId="{CD899F01-B076-4008-94B8-91CEED1A7698}" type="presParOf" srcId="{E3168255-419F-49F8-92BE-FD7497DF8D8F}" destId="{5F80EB95-1B30-46A9-9B67-2D2207C25BD5}" srcOrd="10" destOrd="0" presId="urn:microsoft.com/office/officeart/2008/layout/AlternatingHexagons"/>
    <dgm:cxn modelId="{3A60F639-8EBD-459C-BEF2-1BFE3D1B3F6B}" type="presParOf" srcId="{5F80EB95-1B30-46A9-9B67-2D2207C25BD5}" destId="{0AF3E93D-25B9-4CA7-85BF-92DD9997E8A6}" srcOrd="0" destOrd="0" presId="urn:microsoft.com/office/officeart/2008/layout/AlternatingHexagons"/>
    <dgm:cxn modelId="{F8898F7B-52BC-4F84-8E34-A22F0E34BF94}" type="presParOf" srcId="{5F80EB95-1B30-46A9-9B67-2D2207C25BD5}" destId="{0158E0DC-919E-4031-A9F0-934CAC605C0C}" srcOrd="1" destOrd="0" presId="urn:microsoft.com/office/officeart/2008/layout/AlternatingHexagons"/>
    <dgm:cxn modelId="{CED19EBE-BEDF-45B1-AF70-543B8322C577}" type="presParOf" srcId="{5F80EB95-1B30-46A9-9B67-2D2207C25BD5}" destId="{6D01D852-4ABC-473F-B7D4-619D170BA638}" srcOrd="2" destOrd="0" presId="urn:microsoft.com/office/officeart/2008/layout/AlternatingHexagons"/>
    <dgm:cxn modelId="{C78269AE-D933-4900-B414-356AD5963E75}" type="presParOf" srcId="{5F80EB95-1B30-46A9-9B67-2D2207C25BD5}" destId="{9AA465B7-428C-4CB8-A39C-A1FB668FD9F1}" srcOrd="3" destOrd="0" presId="urn:microsoft.com/office/officeart/2008/layout/AlternatingHexagons"/>
    <dgm:cxn modelId="{AE0EA59D-0637-46D1-9813-01DDD2184CE4}" type="presParOf" srcId="{5F80EB95-1B30-46A9-9B67-2D2207C25BD5}" destId="{0B9C7F68-D7E6-4723-BD90-01EEA32C9C41}" srcOrd="4" destOrd="0" presId="urn:microsoft.com/office/officeart/2008/layout/AlternatingHexagons"/>
    <dgm:cxn modelId="{E052D194-D46C-45DB-8CA1-1874495818CA}" type="presParOf" srcId="{E3168255-419F-49F8-92BE-FD7497DF8D8F}" destId="{5C22A869-FA02-44C4-9BCB-AA1723F4B518}" srcOrd="11" destOrd="0" presId="urn:microsoft.com/office/officeart/2008/layout/AlternatingHexagons"/>
    <dgm:cxn modelId="{794E1528-29BA-437F-AC4C-CD5D98A30772}" type="presParOf" srcId="{E3168255-419F-49F8-92BE-FD7497DF8D8F}" destId="{460E2126-6D9D-469A-B4EA-98590B24FCA8}" srcOrd="12" destOrd="0" presId="urn:microsoft.com/office/officeart/2008/layout/AlternatingHexagons"/>
    <dgm:cxn modelId="{E5BDC1F8-9747-4210-8DD2-5C5C9C66AE2D}" type="presParOf" srcId="{460E2126-6D9D-469A-B4EA-98590B24FCA8}" destId="{ACD72221-248C-4E85-B208-8726DE4CAD97}" srcOrd="0" destOrd="0" presId="urn:microsoft.com/office/officeart/2008/layout/AlternatingHexagons"/>
    <dgm:cxn modelId="{34025F0B-6C8A-4080-A9EE-53AFB3C03B5B}" type="presParOf" srcId="{460E2126-6D9D-469A-B4EA-98590B24FCA8}" destId="{C8763269-A300-4F1E-913D-9B0AC8226B9D}" srcOrd="1" destOrd="0" presId="urn:microsoft.com/office/officeart/2008/layout/AlternatingHexagons"/>
    <dgm:cxn modelId="{D1EF730C-0800-4E94-AE95-13809B70D056}" type="presParOf" srcId="{460E2126-6D9D-469A-B4EA-98590B24FCA8}" destId="{D5EF5C01-806F-4DC7-907C-DB8CAAF7154B}" srcOrd="2" destOrd="0" presId="urn:microsoft.com/office/officeart/2008/layout/AlternatingHexagons"/>
    <dgm:cxn modelId="{8ABC1C5C-CF99-40DD-A196-CE415F2601A7}" type="presParOf" srcId="{460E2126-6D9D-469A-B4EA-98590B24FCA8}" destId="{B20ECF16-1B2E-498F-B5AD-A6CCDEC86FF6}" srcOrd="3" destOrd="0" presId="urn:microsoft.com/office/officeart/2008/layout/AlternatingHexagons"/>
    <dgm:cxn modelId="{E0B750B0-AF25-4A9C-A306-1516AB4FCA4C}" type="presParOf" srcId="{460E2126-6D9D-469A-B4EA-98590B24FCA8}" destId="{F6B07AF9-91EB-42E4-90C7-53E3853C4D2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CDBE5D-3637-46F1-B4E4-524787CA8C2C}">
      <dsp:nvSpPr>
        <dsp:cNvPr id="0" name=""/>
        <dsp:cNvSpPr/>
      </dsp:nvSpPr>
      <dsp:spPr>
        <a:xfrm>
          <a:off x="2017943" y="961321"/>
          <a:ext cx="708717" cy="61658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4C04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latin typeface="+mn-lt"/>
            </a:rPr>
            <a:t>資工</a:t>
          </a:r>
        </a:p>
      </dsp:txBody>
      <dsp:txXfrm rot="-5400000">
        <a:off x="2160093" y="1025697"/>
        <a:ext cx="424416" cy="487833"/>
      </dsp:txXfrm>
    </dsp:sp>
    <dsp:sp modelId="{CCC6F519-D6A2-488C-A15F-4051F80C967C}">
      <dsp:nvSpPr>
        <dsp:cNvPr id="0" name=""/>
        <dsp:cNvSpPr/>
      </dsp:nvSpPr>
      <dsp:spPr>
        <a:xfrm>
          <a:off x="3609900" y="141775"/>
          <a:ext cx="790928" cy="42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E46E4-71E6-463F-BCFE-A47B0ADF11F3}">
      <dsp:nvSpPr>
        <dsp:cNvPr id="0" name=""/>
        <dsp:cNvSpPr/>
      </dsp:nvSpPr>
      <dsp:spPr>
        <a:xfrm rot="5400000">
          <a:off x="2262629" y="46098"/>
          <a:ext cx="708717" cy="616584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400" kern="1200"/>
        </a:p>
      </dsp:txBody>
      <dsp:txXfrm rot="-5400000">
        <a:off x="2404779" y="110474"/>
        <a:ext cx="424416" cy="487833"/>
      </dsp:txXfrm>
    </dsp:sp>
    <dsp:sp modelId="{A783558A-7AD1-45BA-BF17-7CE84F37F1BF}">
      <dsp:nvSpPr>
        <dsp:cNvPr id="0" name=""/>
        <dsp:cNvSpPr/>
      </dsp:nvSpPr>
      <dsp:spPr>
        <a:xfrm>
          <a:off x="2578943" y="649358"/>
          <a:ext cx="708717" cy="616584"/>
        </a:xfrm>
        <a:prstGeom prst="hexagon">
          <a:avLst>
            <a:gd name="adj" fmla="val 25000"/>
            <a:gd name="vf" fmla="val 115470"/>
          </a:avLst>
        </a:prstGeom>
        <a:solidFill>
          <a:srgbClr val="A788A6"/>
        </a:solidFill>
        <a:ln w="12700" cap="flat" cmpd="sng" algn="ctr">
          <a:solidFill>
            <a:srgbClr val="F4C04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/>
            <a:t>電機</a:t>
          </a:r>
          <a:endParaRPr lang="zh-TW" altLang="en-US" sz="1400" kern="1200" dirty="0">
            <a:latin typeface="+mn-lt"/>
          </a:endParaRPr>
        </a:p>
      </dsp:txBody>
      <dsp:txXfrm rot="-5400000">
        <a:off x="2721093" y="713734"/>
        <a:ext cx="424416" cy="487833"/>
      </dsp:txXfrm>
    </dsp:sp>
    <dsp:sp modelId="{98CE2DEB-1243-45C2-80B4-1FC9DD827F61}">
      <dsp:nvSpPr>
        <dsp:cNvPr id="0" name=""/>
        <dsp:cNvSpPr/>
      </dsp:nvSpPr>
      <dsp:spPr>
        <a:xfrm>
          <a:off x="1849446" y="743334"/>
          <a:ext cx="765414" cy="42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6F31C-E807-4E28-9987-66E0E46E0E7F}">
      <dsp:nvSpPr>
        <dsp:cNvPr id="0" name=""/>
        <dsp:cNvSpPr/>
      </dsp:nvSpPr>
      <dsp:spPr>
        <a:xfrm rot="5400000">
          <a:off x="3260219" y="647657"/>
          <a:ext cx="708717" cy="616584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sp:txBody>
      <dsp:txXfrm rot="-5400000">
        <a:off x="3402369" y="712033"/>
        <a:ext cx="424416" cy="487833"/>
      </dsp:txXfrm>
    </dsp:sp>
    <dsp:sp modelId="{A186CF2E-30F8-4C59-BB6E-F1D438D97A6B}">
      <dsp:nvSpPr>
        <dsp:cNvPr id="0" name=""/>
        <dsp:cNvSpPr/>
      </dsp:nvSpPr>
      <dsp:spPr>
        <a:xfrm>
          <a:off x="3141464" y="1585786"/>
          <a:ext cx="708717" cy="61658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4C04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/>
            <a:t>化材</a:t>
          </a:r>
        </a:p>
      </dsp:txBody>
      <dsp:txXfrm rot="-5400000">
        <a:off x="3283614" y="1650162"/>
        <a:ext cx="424416" cy="487833"/>
      </dsp:txXfrm>
    </dsp:sp>
    <dsp:sp modelId="{D5C0CBB6-EDD8-45F8-B558-7C753277E337}">
      <dsp:nvSpPr>
        <dsp:cNvPr id="0" name=""/>
        <dsp:cNvSpPr/>
      </dsp:nvSpPr>
      <dsp:spPr>
        <a:xfrm>
          <a:off x="3609900" y="1344893"/>
          <a:ext cx="790928" cy="42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7C0D5-9335-4B04-8765-211821B7140B}">
      <dsp:nvSpPr>
        <dsp:cNvPr id="0" name=""/>
        <dsp:cNvSpPr/>
      </dsp:nvSpPr>
      <dsp:spPr>
        <a:xfrm rot="5400000">
          <a:off x="-46066" y="2255878"/>
          <a:ext cx="708717" cy="616584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400" kern="1200"/>
        </a:p>
      </dsp:txBody>
      <dsp:txXfrm rot="-5400000">
        <a:off x="96084" y="2320254"/>
        <a:ext cx="424416" cy="487833"/>
      </dsp:txXfrm>
    </dsp:sp>
    <dsp:sp modelId="{9FAE3CE8-108C-46CB-AC7E-DE640A8A0CC4}">
      <dsp:nvSpPr>
        <dsp:cNvPr id="0" name=""/>
        <dsp:cNvSpPr/>
      </dsp:nvSpPr>
      <dsp:spPr>
        <a:xfrm>
          <a:off x="2027446" y="1581839"/>
          <a:ext cx="708717" cy="616584"/>
        </a:xfrm>
        <a:prstGeom prst="hexagon">
          <a:avLst>
            <a:gd name="adj" fmla="val 25000"/>
            <a:gd name="vf" fmla="val 115470"/>
          </a:avLst>
        </a:prstGeom>
        <a:solidFill>
          <a:srgbClr val="BF9D4E"/>
        </a:solidFill>
        <a:ln w="12700" cap="flat" cmpd="sng" algn="ctr">
          <a:solidFill>
            <a:srgbClr val="F4C04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/>
            <a:t>機航</a:t>
          </a:r>
        </a:p>
      </dsp:txBody>
      <dsp:txXfrm rot="-5400000">
        <a:off x="2169596" y="1646215"/>
        <a:ext cx="424416" cy="487833"/>
      </dsp:txXfrm>
    </dsp:sp>
    <dsp:sp modelId="{90AA12FC-DF3F-40FE-9B7D-2C1F5B38D5D6}">
      <dsp:nvSpPr>
        <dsp:cNvPr id="0" name=""/>
        <dsp:cNvSpPr/>
      </dsp:nvSpPr>
      <dsp:spPr>
        <a:xfrm>
          <a:off x="1849446" y="1946452"/>
          <a:ext cx="765414" cy="42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41E45E-7C72-4732-8C43-6B199010413B}">
      <dsp:nvSpPr>
        <dsp:cNvPr id="0" name=""/>
        <dsp:cNvSpPr/>
      </dsp:nvSpPr>
      <dsp:spPr>
        <a:xfrm rot="5400000">
          <a:off x="3260219" y="1850775"/>
          <a:ext cx="708717" cy="616584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sp:txBody>
      <dsp:txXfrm rot="-5400000">
        <a:off x="3402369" y="1915151"/>
        <a:ext cx="424416" cy="487833"/>
      </dsp:txXfrm>
    </dsp:sp>
    <dsp:sp modelId="{147B3653-26C5-4D2A-96D0-D1F231CDCC4E}">
      <dsp:nvSpPr>
        <dsp:cNvPr id="0" name=""/>
        <dsp:cNvSpPr/>
      </dsp:nvSpPr>
      <dsp:spPr>
        <a:xfrm>
          <a:off x="3143659" y="970265"/>
          <a:ext cx="708717" cy="616584"/>
        </a:xfrm>
        <a:prstGeom prst="hexagon">
          <a:avLst>
            <a:gd name="adj" fmla="val 25000"/>
            <a:gd name="vf" fmla="val 115470"/>
          </a:avLst>
        </a:prstGeom>
        <a:solidFill>
          <a:srgbClr val="B97A4D"/>
        </a:solidFill>
        <a:ln w="12700" cap="flat" cmpd="sng" algn="ctr">
          <a:solidFill>
            <a:srgbClr val="F4C04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/>
            <a:t>動力</a:t>
          </a:r>
        </a:p>
      </dsp:txBody>
      <dsp:txXfrm rot="-5400000">
        <a:off x="3285809" y="1034641"/>
        <a:ext cx="424416" cy="487833"/>
      </dsp:txXfrm>
    </dsp:sp>
    <dsp:sp modelId="{8808A56F-88A7-48EC-A26E-A7FEFC110E4F}">
      <dsp:nvSpPr>
        <dsp:cNvPr id="0" name=""/>
        <dsp:cNvSpPr/>
      </dsp:nvSpPr>
      <dsp:spPr>
        <a:xfrm>
          <a:off x="3609900" y="2548012"/>
          <a:ext cx="790928" cy="42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7A6723-E3B0-4D3D-9B07-C83CEB3A3002}">
      <dsp:nvSpPr>
        <dsp:cNvPr id="0" name=""/>
        <dsp:cNvSpPr/>
      </dsp:nvSpPr>
      <dsp:spPr>
        <a:xfrm rot="5400000">
          <a:off x="2262629" y="2452335"/>
          <a:ext cx="708717" cy="616584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sp:txBody>
      <dsp:txXfrm rot="-5400000">
        <a:off x="2404779" y="2516711"/>
        <a:ext cx="424416" cy="487833"/>
      </dsp:txXfrm>
    </dsp:sp>
    <dsp:sp modelId="{0AF3E93D-25B9-4CA7-85BF-92DD9997E8A6}">
      <dsp:nvSpPr>
        <dsp:cNvPr id="0" name=""/>
        <dsp:cNvSpPr/>
      </dsp:nvSpPr>
      <dsp:spPr>
        <a:xfrm>
          <a:off x="2584406" y="1894078"/>
          <a:ext cx="708717" cy="616584"/>
        </a:xfrm>
        <a:prstGeom prst="hexagon">
          <a:avLst>
            <a:gd name="adj" fmla="val 25000"/>
            <a:gd name="vf" fmla="val 115470"/>
          </a:avLst>
        </a:prstGeom>
        <a:solidFill>
          <a:srgbClr val="4B8A59"/>
        </a:solidFill>
        <a:ln w="12700" cap="flat" cmpd="sng" algn="ctr">
          <a:solidFill>
            <a:srgbClr val="F4C04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/>
            <a:t>環資</a:t>
          </a:r>
        </a:p>
      </dsp:txBody>
      <dsp:txXfrm rot="-5400000">
        <a:off x="2726556" y="1958454"/>
        <a:ext cx="424416" cy="487833"/>
      </dsp:txXfrm>
    </dsp:sp>
    <dsp:sp modelId="{0158E0DC-919E-4031-A9F0-934CAC605C0C}">
      <dsp:nvSpPr>
        <dsp:cNvPr id="0" name=""/>
        <dsp:cNvSpPr/>
      </dsp:nvSpPr>
      <dsp:spPr>
        <a:xfrm>
          <a:off x="1849446" y="3149571"/>
          <a:ext cx="765414" cy="42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C7F68-D7E6-4723-BD90-01EEA32C9C41}">
      <dsp:nvSpPr>
        <dsp:cNvPr id="0" name=""/>
        <dsp:cNvSpPr/>
      </dsp:nvSpPr>
      <dsp:spPr>
        <a:xfrm rot="5400000">
          <a:off x="3260219" y="3053894"/>
          <a:ext cx="708717" cy="616584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>
            <a:solidFill>
              <a:prstClr val="white"/>
            </a:solidFill>
            <a:latin typeface="Calibri" panose="020F0502020204030204"/>
            <a:ea typeface="新細明體" panose="02020500000000000000" pitchFamily="18" charset="-120"/>
            <a:cs typeface="+mn-cs"/>
          </a:endParaRPr>
        </a:p>
      </dsp:txBody>
      <dsp:txXfrm rot="-5400000">
        <a:off x="3402369" y="3118270"/>
        <a:ext cx="424416" cy="487833"/>
      </dsp:txXfrm>
    </dsp:sp>
    <dsp:sp modelId="{ACD72221-248C-4E85-B208-8726DE4CAD97}">
      <dsp:nvSpPr>
        <dsp:cNvPr id="0" name=""/>
        <dsp:cNvSpPr/>
      </dsp:nvSpPr>
      <dsp:spPr>
        <a:xfrm>
          <a:off x="2578942" y="1277494"/>
          <a:ext cx="708717" cy="61658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/>
            <a:t>中</a:t>
          </a:r>
        </a:p>
      </dsp:txBody>
      <dsp:txXfrm rot="-5400000">
        <a:off x="2721092" y="1341870"/>
        <a:ext cx="424416" cy="487833"/>
      </dsp:txXfrm>
    </dsp:sp>
    <dsp:sp modelId="{C8763269-A300-4F1E-913D-9B0AC8226B9D}">
      <dsp:nvSpPr>
        <dsp:cNvPr id="0" name=""/>
        <dsp:cNvSpPr/>
      </dsp:nvSpPr>
      <dsp:spPr>
        <a:xfrm>
          <a:off x="3609900" y="3751130"/>
          <a:ext cx="790928" cy="42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B07AF9-91EB-42E4-90C7-53E3853C4D23}">
      <dsp:nvSpPr>
        <dsp:cNvPr id="0" name=""/>
        <dsp:cNvSpPr/>
      </dsp:nvSpPr>
      <dsp:spPr>
        <a:xfrm rot="5400000">
          <a:off x="2262629" y="3655453"/>
          <a:ext cx="708717" cy="616584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400" kern="1200"/>
        </a:p>
      </dsp:txBody>
      <dsp:txXfrm rot="-5400000">
        <a:off x="2404779" y="3719829"/>
        <a:ext cx="424416" cy="487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EA46E14B-AEE0-499B-8927-A56A9558DF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99627D6-D6A0-4B25-BF4E-8F3BC897A8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F3FF9-F7F1-4120-BB24-A11E2C68A48B}" type="datetimeFigureOut">
              <a:rPr lang="zh-TW" altLang="en-US" smtClean="0"/>
              <a:t>2026/6/6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2FCAE69-AA99-4879-906C-BD334A8A7D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EF67D2C-34A1-4C9C-B14B-A54C6A254D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95907-6130-4677-AF16-81BD427B2B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1214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226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566160" y="365760"/>
            <a:ext cx="20116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371600" y="2834640"/>
            <a:ext cx="6400800" cy="0"/>
          </a:xfrm>
          <a:prstGeom prst="line">
            <a:avLst/>
          </a:prstGeom>
          <a:noFill/>
          <a:ln w="12700">
            <a:solidFill>
              <a:srgbClr val="F4C0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288036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kern="0" spc="700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風嶺百貌 · 甲子薪傳</a:t>
            </a:r>
            <a:endParaRPr lang="en-US" sz="3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7200" y="36576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kern="0" spc="3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國防大學理工學院網頁設計競賽報告書</a:t>
            </a:r>
            <a:endParaRPr lang="en-US" sz="1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57200" y="4114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D4A4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融合數位工藝與軍事科技之美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371600" y="4617720"/>
            <a:ext cx="6400800" cy="0"/>
          </a:xfrm>
          <a:prstGeom prst="line">
            <a:avLst/>
          </a:prstGeom>
          <a:noFill/>
          <a:ln w="12700">
            <a:solidFill>
              <a:srgbClr val="F4C04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kern="0" spc="200" dirty="0">
                <a:solidFill>
                  <a:srgbClr val="8AA5C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[ </a:t>
            </a:r>
            <a:r>
              <a:rPr lang="zh-TW" altLang="en-US" sz="1000" kern="0" spc="200" dirty="0">
                <a:solidFill>
                  <a:srgbClr val="8AA5C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廖耕樺</a:t>
            </a:r>
            <a:r>
              <a:rPr lang="en-US" sz="1000" kern="0" spc="200" dirty="0">
                <a:solidFill>
                  <a:srgbClr val="8AA5C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/ </a:t>
            </a:r>
            <a:r>
              <a:rPr lang="en-US" altLang="zh-TW" sz="1000" kern="0" spc="200" dirty="0">
                <a:solidFill>
                  <a:srgbClr val="8AA5C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ISTC</a:t>
            </a:r>
            <a:r>
              <a:rPr lang="en-US" sz="1000" kern="0" spc="200" dirty="0">
                <a:solidFill>
                  <a:srgbClr val="8AA5C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]  ·  競賽作品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理工學院logo">
            <a:extLst>
              <a:ext uri="{FF2B5EF4-FFF2-40B4-BE49-F238E27FC236}">
                <a16:creationId xmlns:a16="http://schemas.microsoft.com/office/drawing/2014/main" id="{52EA1925-3A71-4234-8345-2432C2866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271" y="1257299"/>
            <a:ext cx="5655458" cy="1234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A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E3556"/>
          </a:solidFill>
          <a:ln w="12700">
            <a:solidFill>
              <a:srgbClr val="1E355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C1A2E"/>
          </a:solidFill>
          <a:ln w="12700">
            <a:solidFill>
              <a:srgbClr val="0C1A2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團隊分工與角色職掌</a:t>
            </a:r>
            <a:endParaRPr lang="en-US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71323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kern="0" spc="2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TEAM INTRODUCTION · ROLES &amp; RESPONSIBILITIES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188720"/>
            <a:ext cx="269748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188720"/>
            <a:ext cx="2697480" cy="201168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03020" y="1463040"/>
            <a:ext cx="822960" cy="822960"/>
          </a:xfrm>
          <a:prstGeom prst="ellipse">
            <a:avLst/>
          </a:prstGeom>
          <a:solidFill>
            <a:srgbClr val="5B9BD5">
              <a:alpha val="85000"/>
            </a:srgbClr>
          </a:solidFill>
          <a:ln w="25400">
            <a:solidFill>
              <a:srgbClr val="5B9B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0302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65760" y="2395728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TW" altLang="en-US" sz="1100" i="1" dirty="0">
                <a:solidFill>
                  <a:srgbClr val="88888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廖耕樺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65760" y="2670048"/>
            <a:ext cx="2697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前端工程師</a:t>
            </a:r>
            <a:endParaRPr 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5760" y="3063240"/>
            <a:ext cx="2697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kern="0" spc="100" dirty="0">
                <a:solidFill>
                  <a:srgbClr val="5B9BD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Frontend Developer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3337560"/>
            <a:ext cx="2331720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3474720"/>
            <a:ext cx="242316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核心 CSS 數位藝術渲染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動態落櫻物理特效演算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Intersection Observer 動態偵測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數字跑馬燈開發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246120" y="1188720"/>
            <a:ext cx="269748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46120" y="1188720"/>
            <a:ext cx="2697480" cy="201168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83380" y="1463040"/>
            <a:ext cx="822960" cy="822960"/>
          </a:xfrm>
          <a:prstGeom prst="ellipse">
            <a:avLst/>
          </a:prstGeom>
          <a:solidFill>
            <a:srgbClr val="C9568A">
              <a:alpha val="85000"/>
            </a:srgbClr>
          </a:solidFill>
          <a:ln w="25400">
            <a:solidFill>
              <a:srgbClr val="C956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8338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246120" y="2395728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TW" altLang="en-US" sz="1100" i="1" dirty="0">
                <a:solidFill>
                  <a:srgbClr val="88888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廖耕樺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46120" y="2670048"/>
            <a:ext cx="2697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UI/UX 設計師</a:t>
            </a:r>
            <a:endParaRPr 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246120" y="3063240"/>
            <a:ext cx="2697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kern="0" spc="100" dirty="0">
                <a:solidFill>
                  <a:srgbClr val="C956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Visual &amp; Experience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429000" y="3337560"/>
            <a:ext cx="2331720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83280" y="3474720"/>
            <a:ext cx="242316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整體色彩規範系統設計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網格佈局系統規劃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互動微特效動態設計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視覺動態路徑規劃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126480" y="1188720"/>
            <a:ext cx="269748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1188720"/>
            <a:ext cx="2697480" cy="201168"/>
          </a:xfrm>
          <a:prstGeom prst="rect">
            <a:avLst/>
          </a:prstGeom>
          <a:solidFill>
            <a:srgbClr val="5AA75A"/>
          </a:solidFill>
          <a:ln w="12700">
            <a:solidFill>
              <a:srgbClr val="5AA7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063740" y="1463040"/>
            <a:ext cx="822960" cy="822960"/>
          </a:xfrm>
          <a:prstGeom prst="ellipse">
            <a:avLst/>
          </a:prstGeom>
          <a:solidFill>
            <a:srgbClr val="5AA75A">
              <a:alpha val="85000"/>
            </a:srgbClr>
          </a:solidFill>
          <a:ln w="25400">
            <a:solidFill>
              <a:srgbClr val="5AA75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06374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126480" y="2395728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TW" altLang="en-US" sz="1100" i="1" dirty="0">
                <a:solidFill>
                  <a:srgbClr val="88888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廖耕樺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126480" y="2670048"/>
            <a:ext cx="2697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文本企劃研究</a:t>
            </a:r>
            <a:endParaRPr 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126480" y="3063240"/>
            <a:ext cx="2697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kern="0" spc="100" dirty="0">
                <a:solidFill>
                  <a:srgbClr val="5AA7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Content &amp; Research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309360" y="3337560"/>
            <a:ext cx="2331720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63640" y="3474720"/>
            <a:ext cx="242316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校園六貌故事發掘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系所核心精神文本編撰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校史沿革時間軸整理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設計理念文案策劃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設計理念：風嶺甲子，薪傳六十載</a:t>
            </a:r>
            <a:endParaRPr lang="en-US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kern="0" spc="2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DESIGN CONCEPT · WHY WE BUILT THIS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1078992"/>
            <a:ext cx="8412480" cy="0"/>
          </a:xfrm>
          <a:prstGeom prst="line">
            <a:avLst/>
          </a:prstGeom>
          <a:noFill/>
          <a:ln w="12700">
            <a:solidFill>
              <a:srgbClr val="F4C04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234440"/>
            <a:ext cx="4114800" cy="1078992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234440"/>
            <a:ext cx="73152" cy="1078992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234440"/>
            <a:ext cx="64008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88720" y="130759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突破刻板印象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88720" y="169164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打破軍事院校網頁嚴肅、保守的傳統形象，以數位視覺藝術重塑風嶺面貌。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65760" y="2450592"/>
            <a:ext cx="4114800" cy="1078992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65760" y="2450592"/>
            <a:ext cx="73152" cy="1078992"/>
          </a:xfrm>
          <a:prstGeom prst="rect">
            <a:avLst/>
          </a:prstGeom>
          <a:solidFill>
            <a:srgbClr val="C9568A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450592"/>
            <a:ext cx="64008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衡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88720" y="2523744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 × 人文交織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88720" y="2907792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鋼鐵堡壘精神結合杜鵑花人文景致，象徵「剛柔並濟」的風嶺人特質。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65760" y="3666744"/>
            <a:ext cx="4114800" cy="1078992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666744"/>
            <a:ext cx="73152" cy="1078992"/>
          </a:xfrm>
          <a:prstGeom prst="rect">
            <a:avLst/>
          </a:prstGeom>
          <a:solidFill>
            <a:srgbClr val="5B9BD5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666744"/>
            <a:ext cx="64008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藝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88720" y="373989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多維度敘事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88720" y="4123944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從空間、活動、歷史三個維度，編織動態數位畫卷，六十年光輝一覽無遺。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754880" y="1234440"/>
            <a:ext cx="4114800" cy="36576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88900" dist="254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486400" y="1371600"/>
            <a:ext cx="2651760" cy="2651760"/>
          </a:xfrm>
          <a:prstGeom prst="ellipse">
            <a:avLst/>
          </a:prstGeom>
          <a:solidFill>
            <a:srgbClr val="2A4A7A"/>
          </a:solidFill>
          <a:ln w="25400">
            <a:solidFill>
              <a:srgbClr val="F4C0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0" y="1371600"/>
            <a:ext cx="26517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4C04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百</a:t>
            </a:r>
            <a:endParaRPr lang="en-US" sz="5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en-US" sz="5600" b="1" dirty="0">
                <a:solidFill>
                  <a:srgbClr val="F4C04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貌</a:t>
            </a:r>
            <a:endParaRPr lang="en-US" sz="5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846320" y="4023360"/>
            <a:ext cx="3931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D4A4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"記憶、情感、祝福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en-US" sz="1200" i="1" dirty="0">
                <a:solidFill>
                  <a:srgbClr val="D4A4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數位化為永恆的校園畫卷"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校園六貌 — 純 CSS 數位藝術場景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15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SIX FACETS OF FENGLING · DIGITAL ART SCENES IN PURE CSS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2743200" cy="18288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51560"/>
            <a:ext cx="2743200" cy="164592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75488" y="1307592"/>
            <a:ext cx="512064" cy="512064"/>
          </a:xfrm>
          <a:prstGeom prst="ellipse">
            <a:avLst/>
          </a:prstGeom>
          <a:solidFill>
            <a:srgbClr val="C9568A">
              <a:alpha val="80000"/>
            </a:srgbClr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30759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花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0" y="1307592"/>
            <a:ext cx="292608" cy="219456"/>
          </a:xfrm>
          <a:prstGeom prst="rect">
            <a:avLst/>
          </a:prstGeom>
          <a:solidFill>
            <a:srgbClr val="C9568A">
              <a:alpha val="60000"/>
            </a:srgbClr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0" y="1307592"/>
            <a:ext cx="2926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自然</a:t>
            </a:r>
            <a:endParaRPr lang="en-US" sz="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78992" y="130759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春雨杜鵑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78992" y="1618488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kern="0" spc="100" dirty="0">
                <a:solidFill>
                  <a:srgbClr val="C956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Spring Azaleas</a:t>
            </a:r>
            <a:endParaRPr 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75488" y="1874520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" y="1947672"/>
            <a:ext cx="25237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純 CSS 動態降雨與花瓣綻放，展現風嶺春天生機。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273552" y="1051560"/>
            <a:ext cx="2743200" cy="18288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73552" y="1051560"/>
            <a:ext cx="2743200" cy="164592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83280" y="1307592"/>
            <a:ext cx="512064" cy="512064"/>
          </a:xfrm>
          <a:prstGeom prst="ellipse">
            <a:avLst/>
          </a:prstGeom>
          <a:solidFill>
            <a:srgbClr val="F4C04B">
              <a:alpha val="80000"/>
            </a:srgbClr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3280" y="130759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堡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650992" y="1307592"/>
            <a:ext cx="292608" cy="219456"/>
          </a:xfrm>
          <a:prstGeom prst="rect">
            <a:avLst/>
          </a:prstGeom>
          <a:solidFill>
            <a:srgbClr val="F4C04B">
              <a:alpha val="60000"/>
            </a:srgbClr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650992" y="1307592"/>
            <a:ext cx="2926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歷史</a:t>
            </a:r>
            <a:endParaRPr lang="en-US" sz="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986784" y="130759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晨曦堡壘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986784" y="1618488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kern="0" spc="100" dirty="0">
                <a:solidFill>
                  <a:srgbClr val="F4C0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Fortress at Dawn</a:t>
            </a:r>
            <a:endParaRPr 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383280" y="1874520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83280" y="1947672"/>
            <a:ext cx="25237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精神堡壘剪影搭配晨曦光芒，重現風嶺精神象徵。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181344" y="1051560"/>
            <a:ext cx="2743200" cy="18288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181344" y="1051560"/>
            <a:ext cx="2743200" cy="164592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91072" y="1307592"/>
            <a:ext cx="512064" cy="512064"/>
          </a:xfrm>
          <a:prstGeom prst="ellipse">
            <a:avLst/>
          </a:prstGeom>
          <a:solidFill>
            <a:srgbClr val="5B9BD5">
              <a:alpha val="80000"/>
            </a:srgbClr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91072" y="130759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8558784" y="1307592"/>
            <a:ext cx="292608" cy="219456"/>
          </a:xfrm>
          <a:prstGeom prst="rect">
            <a:avLst/>
          </a:prstGeom>
          <a:solidFill>
            <a:srgbClr val="5B9BD5">
              <a:alpha val="60000"/>
            </a:srgbClr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58784" y="1307592"/>
            <a:ext cx="2926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學術</a:t>
            </a:r>
            <a:endParaRPr lang="en-US" sz="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894576" y="130759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實驗之光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894576" y="1618488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kern="0" spc="100" dirty="0">
                <a:solidFill>
                  <a:srgbClr val="5B9BD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Lights of Discovery</a:t>
            </a:r>
            <a:endParaRPr 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6291072" y="1874520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91072" y="1947672"/>
            <a:ext cx="25237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閃爍燒瓶與脈衝光暈，象徵國防科技不熄的研究熱情。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65760" y="3026664"/>
            <a:ext cx="2743200" cy="18288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365760" y="3026664"/>
            <a:ext cx="2743200" cy="164592"/>
          </a:xfrm>
          <a:prstGeom prst="rect">
            <a:avLst/>
          </a:prstGeom>
          <a:solidFill>
            <a:srgbClr val="5AA75A"/>
          </a:solidFill>
          <a:ln w="12700">
            <a:solidFill>
              <a:srgbClr val="5AA75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5488" y="3282696"/>
            <a:ext cx="512064" cy="512064"/>
          </a:xfrm>
          <a:prstGeom prst="ellipse">
            <a:avLst/>
          </a:prstGeom>
          <a:solidFill>
            <a:srgbClr val="5AA75A">
              <a:alpha val="80000"/>
            </a:srgbClr>
          </a:solidFill>
          <a:ln w="12700">
            <a:solidFill>
              <a:srgbClr val="5AA75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5488" y="328269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操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2743200" y="3282696"/>
            <a:ext cx="292608" cy="219456"/>
          </a:xfrm>
          <a:prstGeom prst="rect">
            <a:avLst/>
          </a:prstGeom>
          <a:solidFill>
            <a:srgbClr val="5AA75A">
              <a:alpha val="60000"/>
            </a:srgbClr>
          </a:solidFill>
          <a:ln w="12700">
            <a:solidFill>
              <a:srgbClr val="5AA75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43200" y="3282696"/>
            <a:ext cx="2926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</a:t>
            </a:r>
            <a:endParaRPr lang="en-US" sz="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1078992" y="3282696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操場方陣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078992" y="3593592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kern="0" spc="100" dirty="0">
                <a:solidFill>
                  <a:srgbClr val="5AA7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Grand Formation</a:t>
            </a:r>
            <a:endParaRPr 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475488" y="3849624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5488" y="3922776"/>
            <a:ext cx="25237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動態縮放方陣小人，演繹軍事紀律與整齊的隊列精神。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3273552" y="3026664"/>
            <a:ext cx="2743200" cy="18288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3273552" y="3026664"/>
            <a:ext cx="2743200" cy="164592"/>
          </a:xfrm>
          <a:prstGeom prst="rect">
            <a:avLst/>
          </a:prstGeom>
          <a:solidFill>
            <a:srgbClr val="7BA0C9"/>
          </a:solidFill>
          <a:ln w="12700">
            <a:solidFill>
              <a:srgbClr val="7BA0C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383280" y="3282696"/>
            <a:ext cx="512064" cy="512064"/>
          </a:xfrm>
          <a:prstGeom prst="ellipse">
            <a:avLst/>
          </a:prstGeom>
          <a:solidFill>
            <a:srgbClr val="7BA0C9">
              <a:alpha val="80000"/>
            </a:srgbClr>
          </a:solidFill>
          <a:ln w="12700">
            <a:solidFill>
              <a:srgbClr val="7BA0C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383280" y="328269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山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5650992" y="3282696"/>
            <a:ext cx="292608" cy="219456"/>
          </a:xfrm>
          <a:prstGeom prst="rect">
            <a:avLst/>
          </a:prstGeom>
          <a:solidFill>
            <a:srgbClr val="7BA0C9">
              <a:alpha val="60000"/>
            </a:srgbClr>
          </a:solidFill>
          <a:ln w="12700">
            <a:solidFill>
              <a:srgbClr val="7BA0C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650992" y="3282696"/>
            <a:ext cx="2926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風景</a:t>
            </a:r>
            <a:endParaRPr lang="en-US" sz="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3986784" y="3282696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山嵐雲海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3986784" y="3593592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kern="0" spc="100" dirty="0">
                <a:solidFill>
                  <a:srgbClr val="7BA0C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Mountain Mist</a:t>
            </a:r>
            <a:endParaRPr 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3383280" y="3849624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383280" y="3922776"/>
            <a:ext cx="25237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漸層山巒與漂移雲霧，營造大溪風嶺仙境地貌。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6181344" y="3026664"/>
            <a:ext cx="2743200" cy="18288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6181344" y="3026664"/>
            <a:ext cx="2743200" cy="164592"/>
          </a:xfrm>
          <a:prstGeom prst="rect">
            <a:avLst/>
          </a:prstGeom>
          <a:solidFill>
            <a:srgbClr val="E88A3D"/>
          </a:solidFill>
          <a:ln w="12700">
            <a:solidFill>
              <a:srgbClr val="E88A3D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291072" y="3282696"/>
            <a:ext cx="512064" cy="512064"/>
          </a:xfrm>
          <a:prstGeom prst="ellipse">
            <a:avLst/>
          </a:prstGeom>
          <a:solidFill>
            <a:srgbClr val="E88A3D">
              <a:alpha val="80000"/>
            </a:srgbClr>
          </a:solidFill>
          <a:ln w="12700">
            <a:solidFill>
              <a:srgbClr val="E88A3D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291072" y="328269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8558784" y="3282696"/>
            <a:ext cx="292608" cy="219456"/>
          </a:xfrm>
          <a:prstGeom prst="rect">
            <a:avLst/>
          </a:prstGeom>
          <a:solidFill>
            <a:srgbClr val="E88A3D">
              <a:alpha val="60000"/>
            </a:srgbClr>
          </a:solidFill>
          <a:ln w="12700">
            <a:solidFill>
              <a:srgbClr val="E88A3D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558784" y="3282696"/>
            <a:ext cx="2926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傳承</a:t>
            </a:r>
            <a:endParaRPr lang="en-US" sz="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6894576" y="3282696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薪火傳承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6894576" y="3593592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kern="0" spc="100" dirty="0">
                <a:solidFill>
                  <a:srgbClr val="E88A3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Eternal Legacy</a:t>
            </a:r>
            <a:endParaRPr 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6291072" y="3849624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291072" y="3922776"/>
            <a:ext cx="25237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純 CSS 躍動火焰，象徵一甲子國防科技的香火不滅。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A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C1A2E"/>
          </a:solidFill>
          <a:ln w="12700">
            <a:solidFill>
              <a:srgbClr val="0C1A2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C1A2E"/>
          </a:solidFill>
          <a:ln w="12700">
            <a:solidFill>
              <a:srgbClr val="0C1A2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UI 設計規劃：視覺美學與字型系統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2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COLOR PALETTE · TYPOGRAPHY · VISUAL STANDARDS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色彩美學系統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1508760"/>
            <a:ext cx="1920240" cy="1234440"/>
          </a:xfrm>
          <a:prstGeom prst="rect">
            <a:avLst/>
          </a:prstGeom>
          <a:solidFill>
            <a:srgbClr val="0C1A2E"/>
          </a:solidFill>
          <a:ln w="12700">
            <a:solidFill>
              <a:srgbClr val="0C1A2E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65760" y="1508760"/>
            <a:ext cx="548640" cy="237744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508760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主色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65760" y="2743200"/>
            <a:ext cx="19202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2770632"/>
            <a:ext cx="1783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軍武深藍 #0c1a2e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38912" y="3017520"/>
            <a:ext cx="1783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嚴謹 · 深海 · 防衛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450592" y="1508760"/>
            <a:ext cx="1920240" cy="1234440"/>
          </a:xfrm>
          <a:prstGeom prst="rect">
            <a:avLst/>
          </a:prstGeom>
          <a:solidFill>
            <a:srgbClr val="1E3556"/>
          </a:solidFill>
          <a:ln w="12700">
            <a:solidFill>
              <a:srgbClr val="1E3556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450592" y="2743200"/>
            <a:ext cx="19202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23744" y="2770632"/>
            <a:ext cx="1783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中藍 #1e3556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523744" y="3017520"/>
            <a:ext cx="1783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沉穩 · 學術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535424" y="1508760"/>
            <a:ext cx="1920240" cy="1234440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35424" y="1508760"/>
            <a:ext cx="548640" cy="237744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35424" y="1508760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輔色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535424" y="2743200"/>
            <a:ext cx="19202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08576" y="2770632"/>
            <a:ext cx="1783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杜鵑粉 #c9568a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608576" y="3017520"/>
            <a:ext cx="1783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柔美 · 焦點 · 生機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620256" y="1508760"/>
            <a:ext cx="1920240" cy="1234440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620256" y="1508760"/>
            <a:ext cx="548640" cy="237744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20256" y="1508760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亮色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620256" y="2743200"/>
            <a:ext cx="19202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93408" y="2770632"/>
            <a:ext cx="1783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薪傳金 #f4c04b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693408" y="3017520"/>
            <a:ext cx="1783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榮耀 · 光明 · 傳承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365760" y="3246120"/>
            <a:ext cx="8412480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3337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字型規範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65760" y="3703320"/>
            <a:ext cx="41148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65760" y="3703320"/>
            <a:ext cx="73152" cy="1234440"/>
          </a:xfrm>
          <a:prstGeom prst="rect">
            <a:avLst/>
          </a:prstGeom>
          <a:solidFill>
            <a:srgbClr val="0C1A2E"/>
          </a:solidFill>
          <a:ln w="12700">
            <a:solidFill>
              <a:srgbClr val="0C1A2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30352" y="374904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Noto Serif TC（思源宋體）</a:t>
            </a:r>
            <a:endParaRPr 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530352" y="408736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9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中文主字型 · 歷史底蘊 · 莊嚴正統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530352" y="4352544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風嶺百貌  精神堡壘  薪傳六十載</a:t>
            </a:r>
            <a:endParaRPr 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663440" y="3703320"/>
            <a:ext cx="411480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663440" y="3703320"/>
            <a:ext cx="73152" cy="1234440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28032" y="374904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Cormorant Garamond（古典襯線）</a:t>
            </a:r>
            <a:endParaRPr 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4828032" y="408736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9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英文主字型 · 國際學術 · 精緻典雅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4828032" y="4352544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Hundred Views of Fengling</a:t>
            </a:r>
            <a:endParaRPr 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1" y="135753"/>
            <a:ext cx="874166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UI 設計規劃：六角幾何美學與互動微特效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1" y="742773"/>
            <a:ext cx="8741663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15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HEXAGON GRID · MICRO-INTERACTIONS · DIGITAL AESTHETICS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1005840"/>
            <a:ext cx="8412480" cy="0"/>
          </a:xfrm>
          <a:prstGeom prst="line">
            <a:avLst/>
          </a:prstGeom>
          <a:noFill/>
          <a:ln w="12700">
            <a:solidFill>
              <a:srgbClr val="F4C0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93547" y="58978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TW" altLang="en-US" sz="7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sz="7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274320" y="347472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蜂巢六角形 (clip-path)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274320" y="374904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象徵穩固的國防基石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六系緊密連結如蜂巢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017520" y="1188720"/>
            <a:ext cx="5852160" cy="1115568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017520" y="1188720"/>
            <a:ext cx="73152" cy="1115568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154680" y="1325880"/>
            <a:ext cx="502920" cy="502920"/>
          </a:xfrm>
          <a:prstGeom prst="ellipse">
            <a:avLst/>
          </a:prstGeom>
          <a:solidFill>
            <a:srgbClr val="F4C04B">
              <a:alpha val="80000"/>
            </a:srgbClr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154680" y="13258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01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3749040" y="128016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滑鼠光暈跟隨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749040" y="164592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mousemove 監聽動態更新 CSS 變數 --mx / --my，科技光暈即時跟隨滑鼠移動位置。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3017520" y="2450592"/>
            <a:ext cx="5852160" cy="1115568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017520" y="2450592"/>
            <a:ext cx="73152" cy="1115568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154680" y="2587752"/>
            <a:ext cx="502920" cy="502920"/>
          </a:xfrm>
          <a:prstGeom prst="ellipse">
            <a:avLst/>
          </a:prstGeom>
          <a:solidFill>
            <a:srgbClr val="C9568A">
              <a:alpha val="80000"/>
            </a:srgbClr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54680" y="25877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3749040" y="254203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六角懸停特效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3749040" y="2907792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Hover 觸發 hex-shape 漸層切換與 scale(1.05) 放大，展現未來科技感。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017520" y="3712464"/>
            <a:ext cx="5852160" cy="1115568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3017520" y="3712464"/>
            <a:ext cx="73152" cy="1115568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154680" y="3849624"/>
            <a:ext cx="502920" cy="502920"/>
          </a:xfrm>
          <a:prstGeom prst="ellipse">
            <a:avLst/>
          </a:prstGeom>
          <a:solidFill>
            <a:srgbClr val="5B9BD5">
              <a:alpha val="80000"/>
            </a:srgbClr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154680" y="384962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03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3749040" y="3803904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花瓣粒子系統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3749040" y="4169664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JS 動態生成粉色花瓣，隨機大小與落點，模擬杜鵑花道真實飄落物理效果。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11E3D91B-5359-47FA-A535-F1B16685EE4E}"/>
              </a:ext>
            </a:extLst>
          </p:cNvPr>
          <p:cNvGrpSpPr/>
          <p:nvPr/>
        </p:nvGrpSpPr>
        <p:grpSpPr>
          <a:xfrm>
            <a:off x="-1263938" y="744153"/>
            <a:ext cx="6250276" cy="4318136"/>
            <a:chOff x="1524000" y="539750"/>
            <a:chExt cx="6096000" cy="4064000"/>
          </a:xfrm>
        </p:grpSpPr>
        <p:graphicFrame>
          <p:nvGraphicFramePr>
            <p:cNvPr id="41" name="資料庫圖表 40">
              <a:extLst>
                <a:ext uri="{FF2B5EF4-FFF2-40B4-BE49-F238E27FC236}">
                  <a16:creationId xmlns:a16="http://schemas.microsoft.com/office/drawing/2014/main" id="{8BCB2ED8-F9D1-4E10-8882-79CDF2F37B6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41640089"/>
                </p:ext>
              </p:extLst>
            </p:nvPr>
          </p:nvGraphicFramePr>
          <p:xfrm>
            <a:off x="1524000" y="539750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2050" name="Picture 2" descr="國防大學理工學院院徽">
              <a:extLst>
                <a:ext uri="{FF2B5EF4-FFF2-40B4-BE49-F238E27FC236}">
                  <a16:creationId xmlns:a16="http://schemas.microsoft.com/office/drawing/2014/main" id="{6693F929-AC65-4DD5-BAAF-F52F49996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1966" y="1605503"/>
              <a:ext cx="824939" cy="826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A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C1A2E"/>
          </a:solidFill>
          <a:ln w="12700">
            <a:solidFill>
              <a:srgbClr val="0C1A2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UX 設計邏輯：漸進式敘事與沉浸體驗</a:t>
            </a:r>
            <a:endParaRPr lang="en-US" sz="2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15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PROGRESSIVE NARRATIVE · SENSORY IMMERSION · SMOOTH INTERACTION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188720" y="1371600"/>
            <a:ext cx="6766560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508760" y="1161288"/>
            <a:ext cx="457200" cy="457200"/>
          </a:xfrm>
          <a:prstGeom prst="ellipse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508760" y="11612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01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5760" y="1737360"/>
            <a:ext cx="27432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1737360"/>
            <a:ext cx="2743200" cy="164592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" y="1965960"/>
            <a:ext cx="252374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無縫導覽</a:t>
            </a:r>
            <a:endParaRPr lang="en-US" sz="1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75488" y="2331720"/>
            <a:ext cx="2523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100" dirty="0">
                <a:solidFill>
                  <a:srgbClr val="C956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Sticky Navigation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75488" y="2606040"/>
            <a:ext cx="2523744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" y="2697480"/>
            <a:ext cx="2523744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5A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固定高毛玻璃導覽列（backdrop-filter: blur(12px)），搭配 scroll-behavior: smooth，使用者可隨時流暢切換章節，不迷失於長頁面中。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416552" y="1161288"/>
            <a:ext cx="457200" cy="457200"/>
          </a:xfrm>
          <a:prstGeom prst="ellipse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416552" y="11612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273552" y="1737360"/>
            <a:ext cx="27432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73552" y="1737360"/>
            <a:ext cx="2743200" cy="164592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83280" y="1965960"/>
            <a:ext cx="252374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視差式開場</a:t>
            </a:r>
            <a:endParaRPr lang="en-US" sz="1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383280" y="2331720"/>
            <a:ext cx="2523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100" dirty="0">
                <a:solidFill>
                  <a:srgbClr val="F4C04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Parallax Hero Entrance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383280" y="2606040"/>
            <a:ext cx="2523744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83280" y="2697480"/>
            <a:ext cx="2523744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5A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進入網頁，天際線、山巒與精神堡壘以 2.2s 彈性動畫（cubic-bezier）拔地而起，瞬間建立強烈的校園象徵認同感。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324344" y="1161288"/>
            <a:ext cx="457200" cy="457200"/>
          </a:xfrm>
          <a:prstGeom prst="ellipse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7324344" y="11612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03</a:t>
            </a:r>
            <a:endParaRPr lang="en-US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181344" y="1737360"/>
            <a:ext cx="27432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181344" y="1737360"/>
            <a:ext cx="2743200" cy="164592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91072" y="1965960"/>
            <a:ext cx="252374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動態花瓣沉浸</a:t>
            </a:r>
            <a:endParaRPr lang="en-US" sz="1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291072" y="2331720"/>
            <a:ext cx="2523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100" dirty="0">
                <a:solidFill>
                  <a:srgbClr val="5B9BD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Atmosphere Petal Spawner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291072" y="2606040"/>
            <a:ext cx="2523744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91072" y="2697480"/>
            <a:ext cx="2523744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5A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後台 JS 自動定時生成粉色花瓣，隨機大小、透明度與落點，讓使用者在閱讀院校資訊時，始終置身風嶺春天氛圍中。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A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C1A2E"/>
          </a:solidFill>
          <a:ln w="12700">
            <a:solidFill>
              <a:srgbClr val="0C1A2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UX 設計邏輯：資訊層級與高回應性互動</a:t>
            </a:r>
            <a:endParaRPr lang="en-US" sz="2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15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DATA VISUALIZATION · RESPONSIVE DESIGN · OBSERVER API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411480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88900" dist="254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97280"/>
            <a:ext cx="4114800" cy="201168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097280"/>
            <a:ext cx="73152" cy="3794760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71600"/>
            <a:ext cx="3794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動態數據可視化</a:t>
            </a:r>
            <a:endParaRPr 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48640" y="1755648"/>
            <a:ext cx="3794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9BD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Data Visualization · Observer API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02920" y="2121408"/>
            <a:ext cx="1783080" cy="777240"/>
          </a:xfrm>
          <a:prstGeom prst="rect">
            <a:avLst/>
          </a:prstGeom>
          <a:solidFill>
            <a:srgbClr val="EAF4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2121408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6</a:t>
            </a:r>
            <a:endParaRPr 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188720" y="2258568"/>
            <a:ext cx="0" cy="50292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52728" y="2286000"/>
            <a:ext cx="960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 大學部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2468880" y="2121408"/>
            <a:ext cx="1783080" cy="777240"/>
          </a:xfrm>
          <a:prstGeom prst="rect">
            <a:avLst/>
          </a:prstGeom>
          <a:solidFill>
            <a:srgbClr val="EAF4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68880" y="2121408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1</a:t>
            </a:r>
            <a:r>
              <a:rPr lang="en-US" altLang="zh-TW" sz="3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3</a:t>
            </a:r>
            <a:endParaRPr 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154680" y="2258568"/>
            <a:ext cx="0" cy="50292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18688" y="2286000"/>
            <a:ext cx="960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12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en-US" sz="12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碩士班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02920" y="3035808"/>
            <a:ext cx="1783080" cy="777240"/>
          </a:xfrm>
          <a:prstGeom prst="rect">
            <a:avLst/>
          </a:prstGeom>
          <a:solidFill>
            <a:srgbClr val="EAF4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3035808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6</a:t>
            </a:r>
            <a:endParaRPr 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188720" y="3172968"/>
            <a:ext cx="0" cy="50292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52728" y="3200400"/>
            <a:ext cx="960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12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en-US" sz="12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博士班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2468880" y="3035808"/>
            <a:ext cx="1783080" cy="777240"/>
          </a:xfrm>
          <a:prstGeom prst="rect">
            <a:avLst/>
          </a:prstGeom>
          <a:solidFill>
            <a:srgbClr val="EAF4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468880" y="3035808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60</a:t>
            </a:r>
            <a:endParaRPr 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54680" y="3172968"/>
            <a:ext cx="0" cy="50292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18688" y="3200400"/>
            <a:ext cx="960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5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 薪傳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502920" y="4005072"/>
            <a:ext cx="3840480" cy="0"/>
          </a:xfrm>
          <a:prstGeom prst="line">
            <a:avLst/>
          </a:prstGeom>
          <a:noFill/>
          <a:ln w="12700">
            <a:solidFill>
              <a:srgbClr val="CFE0F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4069080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5A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Intersection Observer API 偵測滾動後才觸發數字跑馬燈，避免頁面一載入就消耗效能，確保使用者見到數據時獲得動態視覺衝擊。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663440" y="1097280"/>
            <a:ext cx="411480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0F5"/>
            </a:solidFill>
            <a:prstDash val="solid"/>
          </a:ln>
          <a:effectLst>
            <a:outerShdw blurRad="88900" dist="254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663440" y="1097280"/>
            <a:ext cx="4114800" cy="201168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663440" y="1097280"/>
            <a:ext cx="73152" cy="3794760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46320" y="1371600"/>
            <a:ext cx="3794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響應式設計與防呆機制</a:t>
            </a:r>
            <a:endParaRPr 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846320" y="1755648"/>
            <a:ext cx="3794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762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Responsive Design · Media Query Guards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800600" y="2103120"/>
            <a:ext cx="3840480" cy="768096"/>
          </a:xfrm>
          <a:prstGeom prst="rect">
            <a:avLst/>
          </a:prstGeom>
          <a:solidFill>
            <a:srgbClr val="EAF4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864608" y="2231136"/>
            <a:ext cx="457200" cy="457200"/>
          </a:xfrm>
          <a:prstGeom prst="ellipse">
            <a:avLst/>
          </a:prstGeom>
          <a:solidFill>
            <a:srgbClr val="F4C04B">
              <a:alpha val="80000"/>
            </a:srgbClr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64608" y="22311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394960" y="2157984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裝置過濾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5394960" y="2432304"/>
            <a:ext cx="3154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5A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window.matchMedia('(hover:hover)') 偵測裝置，確保手機無懸停效果時不觸發桌面光暈動畫，流暢不卡頓。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4800600" y="2999232"/>
            <a:ext cx="3840480" cy="768096"/>
          </a:xfrm>
          <a:prstGeom prst="rect">
            <a:avLst/>
          </a:prstGeom>
          <a:solidFill>
            <a:srgbClr val="EAF4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864608" y="3127248"/>
            <a:ext cx="457200" cy="457200"/>
          </a:xfrm>
          <a:prstGeom prst="ellipse">
            <a:avLst/>
          </a:prstGeom>
          <a:solidFill>
            <a:srgbClr val="C9568A">
              <a:alpha val="80000"/>
            </a:srgbClr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64608" y="31272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版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5394960" y="3054096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斷點排版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5394960" y="3328416"/>
            <a:ext cx="3154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5A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@media(max-width:768px) 切換六角形為卡片式排版，確保手機端學院系所資訊清晰可讀。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800600" y="3895344"/>
            <a:ext cx="3840480" cy="768096"/>
          </a:xfrm>
          <a:prstGeom prst="rect">
            <a:avLst/>
          </a:prstGeom>
          <a:solidFill>
            <a:srgbClr val="EAF4FF"/>
          </a:solidFill>
          <a:ln w="12700">
            <a:solidFill>
              <a:srgbClr val="CFE0F5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864608" y="4023360"/>
            <a:ext cx="457200" cy="457200"/>
          </a:xfrm>
          <a:prstGeom prst="ellipse">
            <a:avLst/>
          </a:prstGeom>
          <a:solidFill>
            <a:srgbClr val="5B9BD5">
              <a:alpha val="80000"/>
            </a:srgbClr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864608" y="40233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</a:t>
            </a:r>
            <a:endParaRPr 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5394960" y="395020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C1A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固定導覽適配</a:t>
            </a:r>
            <a:endParaRPr 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5394960" y="4224528"/>
            <a:ext cx="3154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5A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導覽列在小螢幕自動啟用 flex-wrap，鏈接自動換行，確保移動端操作直覺順暢。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556"/>
          </a:solidFill>
          <a:ln w="12700">
            <a:solidFill>
              <a:srgbClr val="1E355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Georgia" pitchFamily="34" charset="-120"/>
              </a:rPr>
              <a:t>前端技術亮點與未來展望</a:t>
            </a:r>
            <a:endParaRPr lang="en-US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kern="0" spc="2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TECHNICAL HIGHLIGHTS · FUTURE ITERATIONS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969264"/>
            <a:ext cx="8412480" cy="0"/>
          </a:xfrm>
          <a:prstGeom prst="line">
            <a:avLst/>
          </a:prstGeom>
          <a:noFill/>
          <a:ln w="12700">
            <a:solidFill>
              <a:srgbClr val="F4C04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097280"/>
            <a:ext cx="2743200" cy="25146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65760" y="1097280"/>
            <a:ext cx="2743200" cy="201168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5488" y="1389888"/>
            <a:ext cx="566928" cy="566928"/>
          </a:xfrm>
          <a:prstGeom prst="ellipse">
            <a:avLst/>
          </a:prstGeom>
          <a:solidFill>
            <a:srgbClr val="F4C04B">
              <a:alpha val="80000"/>
            </a:srgbClr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" y="13898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藝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1371600"/>
            <a:ext cx="1874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100%  純  CSS  美術</a:t>
            </a:r>
            <a:endParaRPr 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75488" y="2057400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2148840"/>
            <a:ext cx="2523744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山巒、堡壘、花瓣全以線性漸層手繪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clip-path 剪裁路徑實現複雜幾何形狀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無任何外部圖檔，極速載入性能卓越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273552" y="1097280"/>
            <a:ext cx="2743200" cy="25146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73552" y="1097280"/>
            <a:ext cx="2743200" cy="201168"/>
          </a:xfrm>
          <a:prstGeom prst="rect">
            <a:avLst/>
          </a:prstGeom>
          <a:solidFill>
            <a:srgbClr val="C9568A"/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383280" y="1389888"/>
            <a:ext cx="566928" cy="566928"/>
          </a:xfrm>
          <a:prstGeom prst="ellipse">
            <a:avLst/>
          </a:prstGeom>
          <a:solidFill>
            <a:srgbClr val="C9568A">
              <a:alpha val="80000"/>
            </a:srgbClr>
          </a:solidFill>
          <a:ln w="12700">
            <a:solidFill>
              <a:srgbClr val="C956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83280" y="13898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速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050792" y="1371600"/>
            <a:ext cx="1874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輕量高效能架構</a:t>
            </a:r>
            <a:endParaRPr 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383280" y="2057400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83280" y="2148840"/>
            <a:ext cx="2523744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捨棄 GSAP/Three.js 等重型動畫庫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純原生 JS + CSS @keyframes 實現效果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Intersection Observer 按需觸發動畫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81344" y="1097280"/>
            <a:ext cx="2743200" cy="2514600"/>
          </a:xfrm>
          <a:prstGeom prst="rect">
            <a:avLst/>
          </a:prstGeom>
          <a:solidFill>
            <a:srgbClr val="1E3556"/>
          </a:solidFill>
          <a:ln w="12700">
            <a:solidFill>
              <a:srgbClr val="2A4A7A"/>
            </a:solidFill>
            <a:prstDash val="solid"/>
          </a:ln>
          <a:effectLst>
            <a:outerShdw blurRad="50800" dist="127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81344" y="1097280"/>
            <a:ext cx="2743200" cy="201168"/>
          </a:xfrm>
          <a:prstGeom prst="rect">
            <a:avLst/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291072" y="1389888"/>
            <a:ext cx="566928" cy="566928"/>
          </a:xfrm>
          <a:prstGeom prst="ellipse">
            <a:avLst/>
          </a:prstGeom>
          <a:solidFill>
            <a:srgbClr val="5B9BD5">
              <a:alpha val="80000"/>
            </a:srgbClr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91072" y="13898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響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958584" y="1371600"/>
            <a:ext cx="1874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全響應式 RWD</a:t>
            </a:r>
            <a:endParaRPr 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291072" y="2057400"/>
            <a:ext cx="2523744" cy="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91072" y="2148840"/>
            <a:ext cx="2523744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媒體查詢斷點完整涵蓋手機版排版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六角形卡片在小螢幕自動切換為條列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裝置偵測防呆確保跨平台完美呈現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65760" y="3749040"/>
            <a:ext cx="8412480" cy="1170432"/>
          </a:xfrm>
          <a:prstGeom prst="rect">
            <a:avLst/>
          </a:prstGeom>
          <a:solidFill>
            <a:srgbClr val="1E3556"/>
          </a:solidFill>
          <a:ln w="12700">
            <a:solidFill>
              <a:srgbClr val="F4C04B"/>
            </a:solidFill>
            <a:prstDash val="solid"/>
          </a:ln>
          <a:effectLst>
            <a:outerShdw blurRad="88900" dist="254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65760" y="3749040"/>
            <a:ext cx="73152" cy="1170432"/>
          </a:xfrm>
          <a:prstGeom prst="rect">
            <a:avLst/>
          </a:prstGeom>
          <a:solidFill>
            <a:srgbClr val="F4C04B"/>
          </a:solidFill>
          <a:ln w="12700">
            <a:solidFill>
              <a:srgbClr val="F4C04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794760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未來展望</a:t>
            </a:r>
            <a:endParaRPr 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548640" y="4114800"/>
            <a:ext cx="1371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A5C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Future Iterations</a:t>
            </a:r>
            <a:endParaRPr 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1920240" y="3822192"/>
            <a:ext cx="0" cy="1005840"/>
          </a:xfrm>
          <a:prstGeom prst="line">
            <a:avLst/>
          </a:prstGeom>
          <a:noFill/>
          <a:ln w="12700">
            <a:solidFill>
              <a:srgbClr val="2A4A7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011680" y="3794760"/>
            <a:ext cx="6583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相對單位全面化：</a:t>
            </a: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px 改為 rem/em，提升無障礙網頁字體放大支援。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sz="1000" b="1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WCAG 無障礙標準：</a:t>
            </a:r>
            <a:r>
              <a:rPr lang="en-US" sz="1000" dirty="0">
                <a:solidFill>
                  <a:srgbClr val="CFE0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色彩對比度全面達到 AA 以上，優化螢幕閱讀器相容性。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65760" y="4983480"/>
            <a:ext cx="8412480" cy="0"/>
          </a:xfrm>
          <a:prstGeom prst="line">
            <a:avLst/>
          </a:prstGeom>
          <a:noFill/>
          <a:ln w="12700">
            <a:solidFill>
              <a:srgbClr val="F4C04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4956048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kern="0" spc="300" dirty="0">
                <a:solidFill>
                  <a:srgbClr val="FFD7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風嶺百貌 · 甲子薪傳 · 精神堡壘 · 永固長存</a:t>
            </a:r>
            <a:endParaRPr 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570</Words>
  <Application>Microsoft Office PowerPoint</Application>
  <PresentationFormat>如螢幕大小 (16:9)</PresentationFormat>
  <Paragraphs>189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3" baseType="lpstr">
      <vt:lpstr>標楷體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風嶺百貌 · 甲子薪傳</dc:title>
  <dc:subject>PptxGenJS Presentation</dc:subject>
  <dc:creator>PptxGenJS</dc:creator>
  <cp:lastModifiedBy>耕樺 廖</cp:lastModifiedBy>
  <cp:revision>5</cp:revision>
  <dcterms:created xsi:type="dcterms:W3CDTF">2026-06-05T16:11:03Z</dcterms:created>
  <dcterms:modified xsi:type="dcterms:W3CDTF">2026-06-06T03:56:10Z</dcterms:modified>
</cp:coreProperties>
</file>